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7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8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9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10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  <p:sldMasterId id="2147484048" r:id="rId5"/>
    <p:sldMasterId id="2147483720" r:id="rId6"/>
    <p:sldMasterId id="2147483777" r:id="rId7"/>
    <p:sldMasterId id="2147483763" r:id="rId8"/>
    <p:sldMasterId id="2147483781" r:id="rId9"/>
    <p:sldMasterId id="2147484008" r:id="rId10"/>
    <p:sldMasterId id="2147484057" r:id="rId11"/>
    <p:sldMasterId id="2147484016" r:id="rId12"/>
    <p:sldMasterId id="2147484029" r:id="rId13"/>
    <p:sldMasterId id="2147484066" r:id="rId14"/>
    <p:sldMasterId id="2147484041" r:id="rId15"/>
  </p:sldMasterIdLst>
  <p:notesMasterIdLst>
    <p:notesMasterId r:id="rId21"/>
  </p:notesMasterIdLst>
  <p:handoutMasterIdLst>
    <p:handoutMasterId r:id="rId22"/>
  </p:handoutMasterIdLst>
  <p:sldIdLst>
    <p:sldId id="256" r:id="rId16"/>
    <p:sldId id="260" r:id="rId17"/>
    <p:sldId id="264" r:id="rId18"/>
    <p:sldId id="261" r:id="rId19"/>
    <p:sldId id="258" r:id="rId20"/>
  </p:sldIdLst>
  <p:sldSz cx="12192000" cy="6858000"/>
  <p:notesSz cx="9144000" cy="6858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8EE"/>
    <a:srgbClr val="FBF6E9"/>
    <a:srgbClr val="F9F2DF"/>
    <a:srgbClr val="FAFAF8"/>
    <a:srgbClr val="DD4814"/>
    <a:srgbClr val="000000"/>
    <a:srgbClr val="A33F1F"/>
    <a:srgbClr val="CF4413"/>
    <a:srgbClr val="005D55"/>
    <a:srgbClr val="00A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530923-FC77-486C-8BF9-B2C41FBE0D2F}" v="1016" dt="2025-09-24T12:01:35.240"/>
    <p1510:client id="{7EF57894-876D-4F40-B653-C1A10ED5F7D2}" v="1558" dt="2025-09-24T12:09:36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550" autoAdjust="0"/>
    <p:restoredTop sz="70850" autoAdjust="0"/>
  </p:normalViewPr>
  <p:slideViewPr>
    <p:cSldViewPr snapToGrid="0">
      <p:cViewPr varScale="1">
        <p:scale>
          <a:sx n="58" d="100"/>
          <a:sy n="58" d="100"/>
        </p:scale>
        <p:origin x="84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C8D2886A-96E2-99A0-1AEF-4487BE753A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4B6BE9D8-9AFF-C41D-786F-EEB4AA4EBF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E5398-5621-4841-BB12-D6F2C058D4E0}" type="datetimeFigureOut">
              <a:rPr lang="nb-NO" smtClean="0"/>
              <a:t>24.09.2025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1CAF898-0635-5937-8B96-6A8667E7D7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A6F6C7C-5E75-FCC5-66D3-2FD50C27E2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3F4A3-C34F-4133-8478-1FED77E11AD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5037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E4E4E-3935-412E-9337-AD9903131CD4}" type="datetimeFigureOut">
              <a:rPr lang="nb-NO" smtClean="0"/>
              <a:t>24.09.2025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629886" y="5092610"/>
            <a:ext cx="2259388" cy="12709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452846" y="494484"/>
            <a:ext cx="8344988" cy="550626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59FB0-CCCB-45CF-988A-3E4FBA1413D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315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629400" y="5092700"/>
            <a:ext cx="2260600" cy="1271588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Kommentar: Denne </a:t>
            </a:r>
            <a:r>
              <a:rPr lang="nb-NO" dirty="0" err="1"/>
              <a:t>pp</a:t>
            </a:r>
            <a:r>
              <a:rPr lang="nb-NO" dirty="0"/>
              <a:t> er sendt over til Trøndelag fylkeskommune i forbindelse med møte med styringsgruppe for integrering (direktører i Trøndelag fylkeskommune). 24.09.25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59FB0-CCCB-45CF-988A-3E4FBA1413D5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9593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629400" y="5092700"/>
            <a:ext cx="2260600" cy="1271588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Ett av hovedfunnene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59FB0-CCCB-45CF-988A-3E4FBA1413D5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8038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629400" y="5092700"/>
            <a:ext cx="2260600" cy="1271588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Klipp fra rapporten, s. 106: For at fylkeskommunene skal utnytte sitt potensial som </a:t>
            </a:r>
          </a:p>
          <a:p>
            <a:r>
              <a:rPr lang="nb-NO" dirty="0"/>
              <a:t>samfunnsutviklere på integreringsfeltet kreves sterkere politisk og administrativ forankring av </a:t>
            </a:r>
          </a:p>
          <a:p>
            <a:r>
              <a:rPr lang="nb-NO" dirty="0"/>
              <a:t>integreringsfeltet, økte ressurser til arbeid med integrering, tydeligere formalisering av tverrfaglig </a:t>
            </a:r>
          </a:p>
          <a:p>
            <a:r>
              <a:rPr lang="nb-NO" dirty="0"/>
              <a:t>samarbeid internt i fylkeskommunen, og mer eksplisitt synliggjøring av et integreringsperspektiv på </a:t>
            </a:r>
          </a:p>
          <a:p>
            <a:r>
              <a:rPr lang="nb-NO" dirty="0"/>
              <a:t>andre fagområder som distriktsutvikling. Regionreformen har gitt fylkeskommunene et viktig verktøy </a:t>
            </a:r>
          </a:p>
          <a:p>
            <a:r>
              <a:rPr lang="nb-NO" dirty="0"/>
              <a:t>for regional utvikling, men potensialet er ikke fullt utnyttet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59FB0-CCCB-45CF-988A-3E4FBA1413D5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0834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629400" y="5092700"/>
            <a:ext cx="2260600" cy="1271588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59FB0-CCCB-45CF-988A-3E4FBA1413D5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0117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9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9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ys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630" y="1742848"/>
            <a:ext cx="10765773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161F29-A038-4BCF-3088-C2F29623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6017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fld id="{EB658C6B-C22D-45E7-91EF-2894E383F471}" type="datetimeFigureOut">
              <a:rPr lang="nb-NO" smtClean="0"/>
              <a:pPr/>
              <a:t>24.09.2025</a:t>
            </a:fld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360182"/>
            <a:ext cx="12191034" cy="1003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</p:spTree>
    <p:extLst>
      <p:ext uri="{BB962C8B-B14F-4D97-AF65-F5344CB8AC3E}">
        <p14:creationId xmlns:p14="http://schemas.microsoft.com/office/powerpoint/2010/main" val="146825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lepunktliste med stå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82DF1E7E-8404-5601-164C-5A95BE54E02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75394" y="1087540"/>
            <a:ext cx="4122738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6" name="Plassholder for tekst 8">
            <a:extLst>
              <a:ext uri="{FF2B5EF4-FFF2-40B4-BE49-F238E27FC236}">
                <a16:creationId xmlns:a16="http://schemas.microsoft.com/office/drawing/2014/main" id="{5365F1AB-3451-0576-71A8-CEC7A8068F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744" y="1087540"/>
            <a:ext cx="6730416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2" name="Plassholder for tekst 2">
            <a:extLst>
              <a:ext uri="{FF2B5EF4-FFF2-40B4-BE49-F238E27FC236}">
                <a16:creationId xmlns:a16="http://schemas.microsoft.com/office/drawing/2014/main" id="{4C6D6F5C-7C60-C564-6659-39512C5D4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744" y="2234597"/>
            <a:ext cx="6730416" cy="4467936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8AD77F59-730C-CEAA-7942-B435A9268D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B10685CF-306B-C843-6213-282A958A50F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75394" y="6482021"/>
            <a:ext cx="3934991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58048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lepunktliste med kvadratisk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939B8C56-E3F8-9A45-07E9-FAE6C3A3447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960963" y="1098929"/>
            <a:ext cx="5729810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685830E5-3A80-F597-23EB-406EAEE948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2" name="Plassholder for tekst 8">
            <a:extLst>
              <a:ext uri="{FF2B5EF4-FFF2-40B4-BE49-F238E27FC236}">
                <a16:creationId xmlns:a16="http://schemas.microsoft.com/office/drawing/2014/main" id="{1D39DBA6-0825-33A8-41B9-14E0574B386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744" y="1087540"/>
            <a:ext cx="5372416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8" name="Plassholder for tekst 2">
            <a:extLst>
              <a:ext uri="{FF2B5EF4-FFF2-40B4-BE49-F238E27FC236}">
                <a16:creationId xmlns:a16="http://schemas.microsoft.com/office/drawing/2014/main" id="{C5ED2CC4-CEE7-334A-ED3D-105C429E51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744" y="2234597"/>
            <a:ext cx="5372416" cy="4467936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515DF024-3E0F-B98B-1944-5666CDDF98A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60962" y="6474204"/>
            <a:ext cx="5729809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896404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lepunktliste med to liggend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332E4C0F-B6C6-9584-D8A0-4D44DFE3E20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452886" y="1087540"/>
            <a:ext cx="5249623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7A03C975-09D3-4A1D-137E-99FCBF71730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452886" y="3923175"/>
            <a:ext cx="5249623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tekst 8">
            <a:extLst>
              <a:ext uri="{FF2B5EF4-FFF2-40B4-BE49-F238E27FC236}">
                <a16:creationId xmlns:a16="http://schemas.microsoft.com/office/drawing/2014/main" id="{006373EB-2DA8-FB2E-8EA6-4BDC71F6FC5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491" y="1087540"/>
            <a:ext cx="5821068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8" name="Plassholder for tekst 2">
            <a:extLst>
              <a:ext uri="{FF2B5EF4-FFF2-40B4-BE49-F238E27FC236}">
                <a16:creationId xmlns:a16="http://schemas.microsoft.com/office/drawing/2014/main" id="{3F394EEF-7193-CFED-4D3E-E15CBED161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9491" y="2234597"/>
            <a:ext cx="5821068" cy="4467936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1A385F28-8640-6AC1-CD20-9415F206E7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0C588955-0114-7A9E-5E4B-05E2B86F57E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52886" y="6405171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9BF987E7-CE26-AEF8-E706-47CAEC83F23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52886" y="3566621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570480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punkt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6A04833-2C79-69CF-514A-C1CE4CCF677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794" y="3284915"/>
            <a:ext cx="3680940" cy="2281229"/>
          </a:xfrm>
          <a:prstGeom prst="rect">
            <a:avLst/>
          </a:prstGeom>
        </p:spPr>
        <p:txBody>
          <a:bodyPr/>
          <a:lstStyle>
            <a:lvl2pPr marL="0" indent="0" algn="l">
              <a:buNone/>
              <a:defRPr sz="2000" b="0" i="0" baseline="0">
                <a:solidFill>
                  <a:schemeClr val="tx1"/>
                </a:solidFill>
                <a:latin typeface="Aller Light" panose="020B0403040302020204" pitchFamily="34" charset="0"/>
              </a:defRPr>
            </a:lvl2pPr>
          </a:lstStyle>
          <a:p>
            <a:pPr lvl="1"/>
            <a:r>
              <a:rPr lang="nb-NO"/>
              <a:t>Oppsiktsvekkende tekst om det å ha et så stort tall i presentasjonen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793" y="2539546"/>
            <a:ext cx="3680940" cy="5921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55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  <p:sp>
        <p:nvSpPr>
          <p:cNvPr id="4" name="Plassholder for tekst 4">
            <a:extLst>
              <a:ext uri="{FF2B5EF4-FFF2-40B4-BE49-F238E27FC236}">
                <a16:creationId xmlns:a16="http://schemas.microsoft.com/office/drawing/2014/main" id="{6BBDAF3C-7BAA-2703-96E1-3F36F120D1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81535" y="3284915"/>
            <a:ext cx="3680940" cy="2281229"/>
          </a:xfrm>
          <a:prstGeom prst="rect">
            <a:avLst/>
          </a:prstGeom>
        </p:spPr>
        <p:txBody>
          <a:bodyPr/>
          <a:lstStyle>
            <a:lvl2pPr marL="0" indent="0" algn="l">
              <a:buNone/>
              <a:defRPr sz="2000" b="0" baseline="0">
                <a:solidFill>
                  <a:schemeClr val="tx1"/>
                </a:solidFill>
                <a:latin typeface="Aller Light" panose="020B0403040302020204" pitchFamily="34" charset="0"/>
              </a:defRPr>
            </a:lvl2pPr>
          </a:lstStyle>
          <a:p>
            <a:pPr lvl="1"/>
            <a:r>
              <a:rPr lang="nb-NO"/>
              <a:t>Oppsiktsvekkende tekst om det å ha et så stort tall i presentasjonen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83E53014-0841-836B-C6EE-3CE0E5F0F3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1534" y="2539546"/>
            <a:ext cx="3680940" cy="5921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55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86%</a:t>
            </a:r>
          </a:p>
        </p:txBody>
      </p:sp>
      <p:sp>
        <p:nvSpPr>
          <p:cNvPr id="2" name="Plassholder for tekst 4">
            <a:extLst>
              <a:ext uri="{FF2B5EF4-FFF2-40B4-BE49-F238E27FC236}">
                <a16:creationId xmlns:a16="http://schemas.microsoft.com/office/drawing/2014/main" id="{340C5ED6-AAAF-0F7F-9C08-8C08E202EA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29275" y="3284915"/>
            <a:ext cx="3680940" cy="2281229"/>
          </a:xfrm>
          <a:prstGeom prst="rect">
            <a:avLst/>
          </a:prstGeom>
        </p:spPr>
        <p:txBody>
          <a:bodyPr/>
          <a:lstStyle>
            <a:lvl2pPr marL="0" indent="0" algn="l">
              <a:buNone/>
              <a:defRPr sz="2000" b="0" baseline="0">
                <a:solidFill>
                  <a:schemeClr val="tx1"/>
                </a:solidFill>
                <a:latin typeface="Aller Light" panose="020B0403040302020204" pitchFamily="34" charset="0"/>
              </a:defRPr>
            </a:lvl2pPr>
          </a:lstStyle>
          <a:p>
            <a:pPr lvl="1"/>
            <a:r>
              <a:rPr lang="nb-NO"/>
              <a:t>Oppsiktsvekkende tekst om det å ha et så lavt tall i presentasjonen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1E60F47E-2228-BECE-07F2-897C8DE065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9275" y="2539546"/>
            <a:ext cx="3680940" cy="5921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55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4%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4B3DAFED-5E45-27C8-CF70-60F3FC5283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3677310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venstrestilte overskrif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792" y="1580606"/>
            <a:ext cx="10107933" cy="10898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88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4B3DAFED-5E45-27C8-CF70-60F3FC5283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ADA7B9B6-08DB-E37E-7199-DAB35111C3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3792" y="3254829"/>
            <a:ext cx="10107933" cy="10898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88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8FFAEFAF-25C5-6466-2092-746EB2ABC6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3792" y="4929052"/>
            <a:ext cx="10107933" cy="10898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88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</p:spTree>
    <p:extLst>
      <p:ext uri="{BB962C8B-B14F-4D97-AF65-F5344CB8AC3E}">
        <p14:creationId xmlns:p14="http://schemas.microsoft.com/office/powerpoint/2010/main" val="3693539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17FA15A5-7F3B-E36B-2139-EA5454DE7C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341408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sje sto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C79B7B60-677A-470A-41C3-1D59B5B116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1034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02B16FD1-85C3-8B16-8A13-2C819132C3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81014834-906F-81B6-9970-2C79257489FE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tel 4">
            <a:extLst>
              <a:ext uri="{FF2B5EF4-FFF2-40B4-BE49-F238E27FC236}">
                <a16:creationId xmlns:a16="http://schemas.microsoft.com/office/drawing/2014/main" id="{27A6342D-03B2-5675-6CD0-CAEB51EFF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17" y="2145631"/>
            <a:ext cx="10515600" cy="1868677"/>
          </a:xfrm>
          <a:prstGeom prst="rect">
            <a:avLst/>
          </a:prstGeom>
        </p:spPr>
        <p:txBody>
          <a:bodyPr anchor="b"/>
          <a:lstStyle>
            <a:lvl1pPr algn="ctr">
              <a:defRPr sz="6000" b="1" i="0" u="none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6" name="Plassholder for tekst 17">
            <a:extLst>
              <a:ext uri="{FF2B5EF4-FFF2-40B4-BE49-F238E27FC236}">
                <a16:creationId xmlns:a16="http://schemas.microsoft.com/office/drawing/2014/main" id="{B173D443-CB89-4B8D-230A-42823CDE6C6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44981" y="4071189"/>
            <a:ext cx="8902038" cy="13811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Klikk her for å sette inn tekst.</a:t>
            </a:r>
          </a:p>
        </p:txBody>
      </p:sp>
    </p:spTree>
    <p:extLst>
      <p:ext uri="{BB962C8B-B14F-4D97-AF65-F5344CB8AC3E}">
        <p14:creationId xmlns:p14="http://schemas.microsoft.com/office/powerpoint/2010/main" val="2519819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ys sto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17">
            <a:extLst>
              <a:ext uri="{FF2B5EF4-FFF2-40B4-BE49-F238E27FC236}">
                <a16:creationId xmlns:a16="http://schemas.microsoft.com/office/drawing/2014/main" id="{BD3F3C78-F2BA-778C-E478-0E78B78086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44981" y="4071189"/>
            <a:ext cx="8902038" cy="13811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nb-NO"/>
              <a:t>Klikk her for å sette inn tekst.</a:t>
            </a:r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A953B3EF-B6A5-1FA3-A3D6-C7967C370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5633"/>
            <a:ext cx="10515600" cy="1868677"/>
          </a:xfrm>
          <a:prstGeom prst="rect">
            <a:avLst/>
          </a:prstGeom>
        </p:spPr>
        <p:txBody>
          <a:bodyPr anchor="b"/>
          <a:lstStyle>
            <a:lvl1pPr algn="ctr">
              <a:defRPr sz="6000" b="1" i="0" u="none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17FA15A5-7F3B-E36B-2139-EA5454DE7C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28965992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67596" y="2466536"/>
            <a:ext cx="9360876" cy="29666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500" b="1">
                <a:solidFill>
                  <a:schemeClr val="tx1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Dette er en tekst som skal fremheve noe viktig. Bruk gjerne oransje skrift for å fremheve viktige ord.</a:t>
            </a:r>
          </a:p>
        </p:txBody>
      </p:sp>
      <p:pic>
        <p:nvPicPr>
          <p:cNvPr id="5" name="Bilde 2" descr="Lukket anførselstegn med heldekkende fyll">
            <a:extLst>
              <a:ext uri="{FF2B5EF4-FFF2-40B4-BE49-F238E27FC236}">
                <a16:creationId xmlns:a16="http://schemas.microsoft.com/office/drawing/2014/main" id="{1220663A-C50A-7EA0-14CF-D546C5AF9E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-19898" y="6223626"/>
            <a:ext cx="562824" cy="562824"/>
          </a:xfrm>
          <a:prstGeom prst="rect">
            <a:avLst/>
          </a:prstGeom>
        </p:spPr>
      </p:pic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3B6AE9C-2B6D-7DA4-8919-8B916FCB1B45}"/>
              </a:ext>
            </a:extLst>
          </p:cNvPr>
          <p:cNvCxnSpPr/>
          <p:nvPr userDrawn="1"/>
        </p:nvCxnSpPr>
        <p:spPr>
          <a:xfrm>
            <a:off x="479744" y="6107545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EB4EA883-6C68-E2D7-CF53-DE6B4A062E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34037796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tå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CADB96D7-C94C-FDCC-7C4C-0479740D2DE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75394" y="1087540"/>
            <a:ext cx="4122738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tekst 17">
            <a:extLst>
              <a:ext uri="{FF2B5EF4-FFF2-40B4-BE49-F238E27FC236}">
                <a16:creationId xmlns:a16="http://schemas.microsoft.com/office/drawing/2014/main" id="{76A2EF82-7178-FBCD-A749-120CB9D1B1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0" y="2234597"/>
            <a:ext cx="6861073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8" name="Tittel 4">
            <a:extLst>
              <a:ext uri="{FF2B5EF4-FFF2-40B4-BE49-F238E27FC236}">
                <a16:creationId xmlns:a16="http://schemas.microsoft.com/office/drawing/2014/main" id="{AFC2FCBB-3A2E-7C59-3B1F-DC683F901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6861072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 i="0" u="none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73D31628-1F9C-8C42-CBCD-09CBDC5D111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2D15C805-DE13-8F33-B678-C298B535A6D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4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855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sje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05F274A-B702-32A5-7FF0-060E97A1AF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1034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742848"/>
            <a:ext cx="12191035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bg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161F29-A038-4BCF-3088-C2F29623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fld id="{EB658C6B-C22D-45E7-91EF-2894E383F471}" type="datetimeFigureOut">
              <a:rPr lang="nb-NO" smtClean="0"/>
              <a:pPr/>
              <a:t>24.09.2025</a:t>
            </a:fld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360182"/>
            <a:ext cx="12191034" cy="1003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CEB3DA53-3FCC-97EB-09F1-5FFE6D0A95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2782" y="5263075"/>
            <a:ext cx="2325470" cy="69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949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kvadratisk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36450DD8-689B-B950-93C8-2B7DD11C1DD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1087540"/>
            <a:ext cx="5619434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4" name="Plassholder for tekst 17">
            <a:extLst>
              <a:ext uri="{FF2B5EF4-FFF2-40B4-BE49-F238E27FC236}">
                <a16:creationId xmlns:a16="http://schemas.microsoft.com/office/drawing/2014/main" id="{3B1E1879-12B8-E67E-FC14-14A8B996A1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512206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15" name="Tittel 4">
            <a:extLst>
              <a:ext uri="{FF2B5EF4-FFF2-40B4-BE49-F238E27FC236}">
                <a16:creationId xmlns:a16="http://schemas.microsoft.com/office/drawing/2014/main" id="{7FD65E75-2456-D4D7-C6AF-12B0D85B3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5512205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AD86B785-F364-EB3F-7F6C-5ECBBC803E3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38A463FA-CFC3-BB84-DD5A-59E099DF3C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6000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792193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øyre - kvadratisk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829FE83F-780F-E577-51E5-220FB007AC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0024" y="1087540"/>
            <a:ext cx="7262897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tekst 17">
            <a:extLst>
              <a:ext uri="{FF2B5EF4-FFF2-40B4-BE49-F238E27FC236}">
                <a16:creationId xmlns:a16="http://schemas.microsoft.com/office/drawing/2014/main" id="{64E53510-89DD-892B-454E-95D3021CC4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99324" y="2234597"/>
            <a:ext cx="4048500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8" name="Tittel 4">
            <a:extLst>
              <a:ext uri="{FF2B5EF4-FFF2-40B4-BE49-F238E27FC236}">
                <a16:creationId xmlns:a16="http://schemas.microsoft.com/office/drawing/2014/main" id="{8E554ED8-FB71-9BBF-677D-181E0C8BC1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99322" y="1087540"/>
            <a:ext cx="4048499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</a:t>
            </a:r>
            <a:br>
              <a:rPr lang="nb-NO"/>
            </a:br>
            <a:r>
              <a:rPr lang="nb-NO"/>
              <a:t>redigere 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BC2C5A83-7A69-3CF5-51B2-D628CD458B1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53A93832-86E1-E3E9-41D5-EA4306E820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0024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419768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to liggend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828455E3-65F8-578F-2E11-9628E40F1D1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87597" y="1087540"/>
            <a:ext cx="5014912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bilde 4">
            <a:extLst>
              <a:ext uri="{FF2B5EF4-FFF2-40B4-BE49-F238E27FC236}">
                <a16:creationId xmlns:a16="http://schemas.microsoft.com/office/drawing/2014/main" id="{D05F5A90-1101-383F-A0D3-93D965E83A7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687597" y="3923175"/>
            <a:ext cx="5014912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8" name="Plassholder for tekst 17">
            <a:extLst>
              <a:ext uri="{FF2B5EF4-FFF2-40B4-BE49-F238E27FC236}">
                <a16:creationId xmlns:a16="http://schemas.microsoft.com/office/drawing/2014/main" id="{CBA2C694-4075-B91D-8AB3-E60A810A09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846330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9" name="Tittel 4">
            <a:extLst>
              <a:ext uri="{FF2B5EF4-FFF2-40B4-BE49-F238E27FC236}">
                <a16:creationId xmlns:a16="http://schemas.microsoft.com/office/drawing/2014/main" id="{E0F95E7D-053B-6A57-9DE4-51DF51954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5846329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CA5A1BEC-FC43-B19F-6B78-0B46BF2B92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AFBE3E7E-4F29-BEE2-27AD-F4E489A0B1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87597" y="6412113"/>
            <a:ext cx="513334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D4E6695E-06AD-B48A-5E84-D160B446D2B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87597" y="3589213"/>
            <a:ext cx="513334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40841235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B2C44993-5003-CB88-61CF-6E5BC59BFBA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23044" y="1087540"/>
            <a:ext cx="5374654" cy="3552193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066D85F3-E877-3559-28C9-3B146123B2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23044" y="4771401"/>
            <a:ext cx="2577686" cy="186521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tekst 17">
            <a:extLst>
              <a:ext uri="{FF2B5EF4-FFF2-40B4-BE49-F238E27FC236}">
                <a16:creationId xmlns:a16="http://schemas.microsoft.com/office/drawing/2014/main" id="{5549CBDB-40A4-5911-4D04-3EB8A0FAA5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699128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3" name="Tittel 4">
            <a:extLst>
              <a:ext uri="{FF2B5EF4-FFF2-40B4-BE49-F238E27FC236}">
                <a16:creationId xmlns:a16="http://schemas.microsoft.com/office/drawing/2014/main" id="{D9768B85-6CAE-0872-7ACD-288735D80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5699127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9939778F-DCF0-9FB1-AD0B-7B984DF825E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13" name="Plassholder for bilde 4">
            <a:extLst>
              <a:ext uri="{FF2B5EF4-FFF2-40B4-BE49-F238E27FC236}">
                <a16:creationId xmlns:a16="http://schemas.microsoft.com/office/drawing/2014/main" id="{347A9EEE-DE93-9DC6-7EE0-B3F2AA6027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20012" y="4771401"/>
            <a:ext cx="2577686" cy="186521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DC8D39ED-A578-11EB-F830-591782C842D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23044" y="6412113"/>
            <a:ext cx="25776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BCE1A952-48CB-3C75-A382-7D0767EE3B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20012" y="6412113"/>
            <a:ext cx="25776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FA378A71-6C29-C5A5-D002-449674312E0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23043" y="4359498"/>
            <a:ext cx="537465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6183925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A85CC7CB-4E4B-6A49-EC74-96C6A73B61D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3923175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bilde 4">
            <a:extLst>
              <a:ext uri="{FF2B5EF4-FFF2-40B4-BE49-F238E27FC236}">
                <a16:creationId xmlns:a16="http://schemas.microsoft.com/office/drawing/2014/main" id="{7BCCC8D8-9970-95C7-674F-2BBD08E2607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947571" y="3923175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8" name="Plassholder for bilde 4">
            <a:extLst>
              <a:ext uri="{FF2B5EF4-FFF2-40B4-BE49-F238E27FC236}">
                <a16:creationId xmlns:a16="http://schemas.microsoft.com/office/drawing/2014/main" id="{8BD276B7-B0A3-8D12-2E18-B94281E46C6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1087540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0" name="Plassholder for bilde 4">
            <a:extLst>
              <a:ext uri="{FF2B5EF4-FFF2-40B4-BE49-F238E27FC236}">
                <a16:creationId xmlns:a16="http://schemas.microsoft.com/office/drawing/2014/main" id="{9552C1EC-ED44-6709-0DFD-C75583A8375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947571" y="1087540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tekst 17">
            <a:extLst>
              <a:ext uri="{FF2B5EF4-FFF2-40B4-BE49-F238E27FC236}">
                <a16:creationId xmlns:a16="http://schemas.microsoft.com/office/drawing/2014/main" id="{66162236-D073-726C-6907-556C3633AC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446531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3" name="Tittel 4">
            <a:extLst>
              <a:ext uri="{FF2B5EF4-FFF2-40B4-BE49-F238E27FC236}">
                <a16:creationId xmlns:a16="http://schemas.microsoft.com/office/drawing/2014/main" id="{81AB0989-FFAE-60B9-6AAB-9D4E3D190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90" y="1087540"/>
            <a:ext cx="5446530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09B37A88-45B0-4404-90FB-BABCD6A008B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FE7386DF-F4C9-5C1A-EE5E-A2F9CF0C98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6000" y="641211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6A282ECE-112B-5902-1FE5-F1FE2225C8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47570" y="641211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5" name="Plassholder for tekst 6">
            <a:extLst>
              <a:ext uri="{FF2B5EF4-FFF2-40B4-BE49-F238E27FC236}">
                <a16:creationId xmlns:a16="http://schemas.microsoft.com/office/drawing/2014/main" id="{8E738EEF-32BB-F676-AB03-9DF4AD364F5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6000" y="352785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6" name="Plassholder for tekst 6">
            <a:extLst>
              <a:ext uri="{FF2B5EF4-FFF2-40B4-BE49-F238E27FC236}">
                <a16:creationId xmlns:a16="http://schemas.microsoft.com/office/drawing/2014/main" id="{BF208E60-E03C-2CEA-150B-AE14DC99729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947570" y="352785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5352520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kst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tekst 17">
            <a:extLst>
              <a:ext uri="{FF2B5EF4-FFF2-40B4-BE49-F238E27FC236}">
                <a16:creationId xmlns:a16="http://schemas.microsoft.com/office/drawing/2014/main" id="{17F2F868-759A-2A6E-3140-B6B9FBC27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41" y="1909632"/>
            <a:ext cx="3568400" cy="4565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8">
            <a:extLst>
              <a:ext uri="{FF2B5EF4-FFF2-40B4-BE49-F238E27FC236}">
                <a16:creationId xmlns:a16="http://schemas.microsoft.com/office/drawing/2014/main" id="{7AB9145C-FBF5-3A38-AAF4-74C8139338E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3641" y="1419593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3" name="Plassholder for tekst 17">
            <a:extLst>
              <a:ext uri="{FF2B5EF4-FFF2-40B4-BE49-F238E27FC236}">
                <a16:creationId xmlns:a16="http://schemas.microsoft.com/office/drawing/2014/main" id="{6D63D5ED-7E7F-7A73-9804-4959C9E0DC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323215" y="1909632"/>
            <a:ext cx="3568400" cy="4565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tekst 8">
            <a:extLst>
              <a:ext uri="{FF2B5EF4-FFF2-40B4-BE49-F238E27FC236}">
                <a16:creationId xmlns:a16="http://schemas.microsoft.com/office/drawing/2014/main" id="{1907F74D-3E4A-C613-5789-A9B767A504D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323215" y="1419593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12" name="Plassholder for tekst 17">
            <a:extLst>
              <a:ext uri="{FF2B5EF4-FFF2-40B4-BE49-F238E27FC236}">
                <a16:creationId xmlns:a16="http://schemas.microsoft.com/office/drawing/2014/main" id="{2522DDDF-D929-C1E0-DD23-FF6C963486B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72788" y="1909632"/>
            <a:ext cx="3568400" cy="4565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tekst 8">
            <a:extLst>
              <a:ext uri="{FF2B5EF4-FFF2-40B4-BE49-F238E27FC236}">
                <a16:creationId xmlns:a16="http://schemas.microsoft.com/office/drawing/2014/main" id="{C91B662D-92FA-322A-4523-DCE9CAE6F40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72788" y="1419593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44B851E9-7AB1-9F4D-5610-13452330B8B6}"/>
              </a:ext>
            </a:extLst>
          </p:cNvPr>
          <p:cNvCxnSpPr/>
          <p:nvPr userDrawn="1"/>
        </p:nvCxnSpPr>
        <p:spPr>
          <a:xfrm>
            <a:off x="4183001" y="1909632"/>
            <a:ext cx="0" cy="38344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692315FF-38BB-3B98-FCF6-1395F5AA3D13}"/>
              </a:ext>
            </a:extLst>
          </p:cNvPr>
          <p:cNvCxnSpPr/>
          <p:nvPr userDrawn="1"/>
        </p:nvCxnSpPr>
        <p:spPr>
          <a:xfrm>
            <a:off x="8022471" y="1909632"/>
            <a:ext cx="0" cy="38344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199A9894-7B01-4FDE-598F-4D23E51959C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30473385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kstbolker med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4">
            <a:extLst>
              <a:ext uri="{FF2B5EF4-FFF2-40B4-BE49-F238E27FC236}">
                <a16:creationId xmlns:a16="http://schemas.microsoft.com/office/drawing/2014/main" id="{8BD276B7-B0A3-8D12-2E18-B94281E46C6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73642" y="1303398"/>
            <a:ext cx="3588113" cy="24122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5" name="Plassholder for tekst 17">
            <a:extLst>
              <a:ext uri="{FF2B5EF4-FFF2-40B4-BE49-F238E27FC236}">
                <a16:creationId xmlns:a16="http://schemas.microsoft.com/office/drawing/2014/main" id="{17F2F868-759A-2A6E-3140-B6B9FBC27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41" y="4213122"/>
            <a:ext cx="3568400" cy="2262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8">
            <a:extLst>
              <a:ext uri="{FF2B5EF4-FFF2-40B4-BE49-F238E27FC236}">
                <a16:creationId xmlns:a16="http://schemas.microsoft.com/office/drawing/2014/main" id="{7AB9145C-FBF5-3A38-AAF4-74C8139338E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3641" y="3763690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E65F2C82-7252-2A6F-598E-8332FEB4232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323216" y="1303398"/>
            <a:ext cx="3588113" cy="24122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3" name="Plassholder for tekst 17">
            <a:extLst>
              <a:ext uri="{FF2B5EF4-FFF2-40B4-BE49-F238E27FC236}">
                <a16:creationId xmlns:a16="http://schemas.microsoft.com/office/drawing/2014/main" id="{6D63D5ED-7E7F-7A73-9804-4959C9E0DC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323215" y="4213122"/>
            <a:ext cx="3568400" cy="2262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tekst 8">
            <a:extLst>
              <a:ext uri="{FF2B5EF4-FFF2-40B4-BE49-F238E27FC236}">
                <a16:creationId xmlns:a16="http://schemas.microsoft.com/office/drawing/2014/main" id="{1907F74D-3E4A-C613-5789-A9B767A504D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323215" y="3763690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9" name="Plassholder for bilde 4">
            <a:extLst>
              <a:ext uri="{FF2B5EF4-FFF2-40B4-BE49-F238E27FC236}">
                <a16:creationId xmlns:a16="http://schemas.microsoft.com/office/drawing/2014/main" id="{876B9473-86B3-5B28-1912-3D62B982DA4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172789" y="1303398"/>
            <a:ext cx="3588113" cy="24122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2" name="Plassholder for tekst 17">
            <a:extLst>
              <a:ext uri="{FF2B5EF4-FFF2-40B4-BE49-F238E27FC236}">
                <a16:creationId xmlns:a16="http://schemas.microsoft.com/office/drawing/2014/main" id="{2522DDDF-D929-C1E0-DD23-FF6C963486B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72788" y="4213122"/>
            <a:ext cx="3568400" cy="2262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tekst 8">
            <a:extLst>
              <a:ext uri="{FF2B5EF4-FFF2-40B4-BE49-F238E27FC236}">
                <a16:creationId xmlns:a16="http://schemas.microsoft.com/office/drawing/2014/main" id="{C91B662D-92FA-322A-4523-DCE9CAE6F40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72788" y="3763690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5B2B93D3-112E-F59F-1AC6-D8519F360F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E8834228-8C9E-41E4-54F0-E0B36D2AB2A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3641" y="6547523"/>
            <a:ext cx="356840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08823D91-8F27-1E0F-36C3-66B4F271B7E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11800" y="6547523"/>
            <a:ext cx="356840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B3EEC438-2568-0DBA-8C3B-4E19BB9640B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72788" y="6547523"/>
            <a:ext cx="356840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388160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84958" y="1945675"/>
            <a:ext cx="9360876" cy="29666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5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Dette er et vakkert sitat fra noen som sier noe viktig, men som ikke klarer å fatte seg i korthet</a:t>
            </a:r>
          </a:p>
        </p:txBody>
      </p:sp>
      <p:sp>
        <p:nvSpPr>
          <p:cNvPr id="6" name="Plassholder for tekst 4">
            <a:extLst>
              <a:ext uri="{FF2B5EF4-FFF2-40B4-BE49-F238E27FC236}">
                <a16:creationId xmlns:a16="http://schemas.microsoft.com/office/drawing/2014/main" id="{EDF46CD5-957B-18FC-7DD0-FB5BC60F2E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19250" y="5138738"/>
            <a:ext cx="9361488" cy="8143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nb-NO"/>
              <a:t>- 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30A9B8DF-22EC-0BE2-8C9D-D6D7004E43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81454" y="339047"/>
            <a:ext cx="8756551" cy="49714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Tittel for sitat</a:t>
            </a:r>
          </a:p>
        </p:txBody>
      </p:sp>
      <p:pic>
        <p:nvPicPr>
          <p:cNvPr id="3" name="Grafikk 2" descr="Åpent anførselstegn kontur">
            <a:extLst>
              <a:ext uri="{FF2B5EF4-FFF2-40B4-BE49-F238E27FC236}">
                <a16:creationId xmlns:a16="http://schemas.microsoft.com/office/drawing/2014/main" id="{CFDAAE97-2DD3-6FA9-EFCC-713A9656D0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255431" y="-67614"/>
            <a:ext cx="914400" cy="914400"/>
          </a:xfrm>
          <a:prstGeom prst="rect">
            <a:avLst/>
          </a:prstGeom>
        </p:spPr>
      </p:pic>
      <p:pic>
        <p:nvPicPr>
          <p:cNvPr id="4" name="Grafikk 3" descr="Åpent anførselstegn kontur">
            <a:extLst>
              <a:ext uri="{FF2B5EF4-FFF2-40B4-BE49-F238E27FC236}">
                <a16:creationId xmlns:a16="http://schemas.microsoft.com/office/drawing/2014/main" id="{EC590691-616C-777D-F9CA-81ACCF5948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629364" y="6046631"/>
            <a:ext cx="914400" cy="914400"/>
          </a:xfrm>
          <a:prstGeom prst="rect">
            <a:avLst/>
          </a:prstGeom>
        </p:spPr>
      </p:pic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3B6AE9C-2B6D-7DA4-8919-8B916FCB1B45}"/>
              </a:ext>
            </a:extLst>
          </p:cNvPr>
          <p:cNvCxnSpPr/>
          <p:nvPr userDrawn="1"/>
        </p:nvCxnSpPr>
        <p:spPr>
          <a:xfrm>
            <a:off x="479744" y="6107545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0432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744" y="1945675"/>
            <a:ext cx="6985927" cy="29666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5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Sett inn sitatet her, </a:t>
            </a:r>
            <a:br>
              <a:rPr lang="nb-NO"/>
            </a:br>
            <a:r>
              <a:rPr lang="nb-NO"/>
              <a:t>og legg til et bilde på</a:t>
            </a:r>
          </a:p>
          <a:p>
            <a:pPr lvl="0"/>
            <a:r>
              <a:rPr lang="nb-NO"/>
              <a:t>høyre side.</a:t>
            </a:r>
          </a:p>
        </p:txBody>
      </p:sp>
      <p:sp>
        <p:nvSpPr>
          <p:cNvPr id="6" name="Plassholder for tekst 4">
            <a:extLst>
              <a:ext uri="{FF2B5EF4-FFF2-40B4-BE49-F238E27FC236}">
                <a16:creationId xmlns:a16="http://schemas.microsoft.com/office/drawing/2014/main" id="{EDF46CD5-957B-18FC-7DD0-FB5BC60F2E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036" y="4912322"/>
            <a:ext cx="6851635" cy="8143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nb-NO"/>
              <a:t>- 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30A9B8DF-22EC-0BE2-8C9D-D6D7004E43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81454" y="339047"/>
            <a:ext cx="8756551" cy="49714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Tittel for sitat</a:t>
            </a:r>
          </a:p>
        </p:txBody>
      </p:sp>
      <p:pic>
        <p:nvPicPr>
          <p:cNvPr id="3" name="Grafikk 2" descr="Åpent anførselstegn kontur">
            <a:extLst>
              <a:ext uri="{FF2B5EF4-FFF2-40B4-BE49-F238E27FC236}">
                <a16:creationId xmlns:a16="http://schemas.microsoft.com/office/drawing/2014/main" id="{CFDAAE97-2DD3-6FA9-EFCC-713A9656D0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255431" y="-67614"/>
            <a:ext cx="914400" cy="914400"/>
          </a:xfrm>
          <a:prstGeom prst="rect">
            <a:avLst/>
          </a:prstGeom>
        </p:spPr>
      </p:pic>
      <p:pic>
        <p:nvPicPr>
          <p:cNvPr id="4" name="Grafikk 3" descr="Åpent anførselstegn kontur">
            <a:extLst>
              <a:ext uri="{FF2B5EF4-FFF2-40B4-BE49-F238E27FC236}">
                <a16:creationId xmlns:a16="http://schemas.microsoft.com/office/drawing/2014/main" id="{EC590691-616C-777D-F9CA-81ACCF5948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629364" y="6046631"/>
            <a:ext cx="914400" cy="914400"/>
          </a:xfrm>
          <a:prstGeom prst="rect">
            <a:avLst/>
          </a:prstGeom>
        </p:spPr>
      </p:pic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3B6AE9C-2B6D-7DA4-8919-8B916FCB1B45}"/>
              </a:ext>
            </a:extLst>
          </p:cNvPr>
          <p:cNvCxnSpPr/>
          <p:nvPr userDrawn="1"/>
        </p:nvCxnSpPr>
        <p:spPr>
          <a:xfrm>
            <a:off x="479744" y="6107545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ssholder for bilde 4">
            <a:extLst>
              <a:ext uri="{FF2B5EF4-FFF2-40B4-BE49-F238E27FC236}">
                <a16:creationId xmlns:a16="http://schemas.microsoft.com/office/drawing/2014/main" id="{D87CFE27-FF96-68BC-C109-0B79C4DA7071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75394" y="1087540"/>
            <a:ext cx="4122738" cy="490392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88F556C9-3829-3916-6F8F-D30B5793A3D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3" y="6228314"/>
            <a:ext cx="3117153" cy="5581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2733580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4426504F-A352-CAE2-C00A-A8DFF41E69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endParaRPr lang="nb-NO"/>
          </a:p>
          <a:p>
            <a:endParaRPr lang="nb-NO"/>
          </a:p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358A029C-5010-F4EC-D5DB-77BD7C1A559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728431" y="6438618"/>
            <a:ext cx="325153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6799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høyre -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05F274A-B702-32A5-7FF0-060E97A1AF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750618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961" y="1621865"/>
            <a:ext cx="7396222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5400" b="1">
                <a:solidFill>
                  <a:schemeClr val="bg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161F29-A038-4BCF-3088-C2F29623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96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fld id="{EB658C6B-C22D-45E7-91EF-2894E383F471}" type="datetimeFigureOut">
              <a:rPr lang="nb-NO" smtClean="0"/>
              <a:pPr/>
              <a:t>24.09.2025</a:t>
            </a:fld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960" y="4239199"/>
            <a:ext cx="7395740" cy="10033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D60DAED0-B09D-27E1-1FA2-0A1447982D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2"/>
          </p:nvPr>
        </p:nvSpPr>
        <p:spPr>
          <a:xfrm>
            <a:off x="7505700" y="0"/>
            <a:ext cx="46863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B2B379AE-4626-DF79-2141-6FDB6C07BE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8" y="5263075"/>
            <a:ext cx="2325470" cy="691142"/>
          </a:xfrm>
          <a:prstGeom prst="rect">
            <a:avLst/>
          </a:prstGeom>
        </p:spPr>
      </p:pic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1B6046C9-4AFD-9509-8C70-F9A5050A04E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4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5038350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4426504F-A352-CAE2-C00A-A8DFF41E69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4881" y="1000283"/>
            <a:ext cx="11230449" cy="54965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AA3A74D5-C780-FC3B-30BC-0D634D2B4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D8B20691-192C-931C-6EF3-89FD989C3BD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53797" y="6510039"/>
            <a:ext cx="325153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264959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 med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B6348291-D9CA-71BB-665E-ACAC00A75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6797" y="5788754"/>
            <a:ext cx="8098978" cy="96177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r>
              <a:rPr lang="nb-NO" sz="2800"/>
              <a:t>Overskrift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4426504F-A352-CAE2-C00A-A8DFF41E69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746612"/>
            <a:ext cx="12192000" cy="501024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7B3A32F3-CCFC-A528-E5B6-073D1FBFD8E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889A0912-E77B-6EA4-A16B-F069477BB7E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665832" y="5846542"/>
            <a:ext cx="3251533" cy="4681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4702070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vadratiske bilder med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B6348291-D9CA-71BB-665E-ACAC00A75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9398" y="854874"/>
            <a:ext cx="11245338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52F64A41-044C-F2C9-4F4D-3513CA0E573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9398" y="2192539"/>
            <a:ext cx="5527886" cy="416533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9DB140D6-FED0-6E8C-189F-CA63CF388D7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06850" y="2192539"/>
            <a:ext cx="5527886" cy="416533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88F8FC1F-86EF-95C8-B538-9FA3630A67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165B3DE4-7D40-EA7F-E440-8E0F97ED635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06850" y="6411911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AAD6DF91-4207-2EDE-10D9-32056A3E527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411911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6102273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to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52F64A41-044C-F2C9-4F4D-3513CA0E573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9398" y="1106373"/>
            <a:ext cx="5527886" cy="5312119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9DB140D6-FED0-6E8C-189F-CA63CF388D7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06850" y="1106373"/>
            <a:ext cx="5527886" cy="5312119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C48FF9F4-3C55-14BE-F2FD-F29C6F7D10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7CC275EB-692D-2C9D-2333-AB1E291470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411911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7193CE7F-699D-54AF-0D0F-B60ECA5F99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06850" y="6411911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9290980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åend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52F64A41-044C-F2C9-4F4D-3513CA0E573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297" y="1045750"/>
            <a:ext cx="3660535" cy="5473781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58FAD1CF-2A28-88FD-FAE4-FBA41CDF47B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70784" y="1045749"/>
            <a:ext cx="3660535" cy="5473781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26E837D2-CCF0-4A5C-1E3E-97205228AE9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4795" y="1045750"/>
            <a:ext cx="3660535" cy="5473781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8BBAC70D-DC59-8D97-79EE-F9290075E9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41EF00F7-DA75-DABE-4633-B380A2A3D45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5297" y="6519530"/>
            <a:ext cx="3660535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C582B15A-DA2B-75F7-8F11-104DACC11E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265732" y="6519530"/>
            <a:ext cx="3660535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5F85FB03-1929-3087-80D7-E28E6D6C40C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49847" y="6519530"/>
            <a:ext cx="3660535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28899512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ort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iagram 3">
            <a:extLst>
              <a:ext uri="{FF2B5EF4-FFF2-40B4-BE49-F238E27FC236}">
                <a16:creationId xmlns:a16="http://schemas.microsoft.com/office/drawing/2014/main" id="{6BDA1916-33A8-29E6-3909-A3297588F76D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85924" y="901089"/>
            <a:ext cx="11225265" cy="569289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8840303E-D51E-A375-7E4C-ECDD41D9C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811" y="365125"/>
            <a:ext cx="9400608" cy="395892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Tittel for diagram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80410245-6B7F-040C-B78B-C934E57E7A3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610740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26653562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iagram 3">
            <a:extLst>
              <a:ext uri="{FF2B5EF4-FFF2-40B4-BE49-F238E27FC236}">
                <a16:creationId xmlns:a16="http://schemas.microsoft.com/office/drawing/2014/main" id="{6BDA1916-33A8-29E6-3909-A3297588F76D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85924" y="901089"/>
            <a:ext cx="5527345" cy="569289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8840303E-D51E-A375-7E4C-ECDD41D9C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811" y="365125"/>
            <a:ext cx="9400608" cy="395892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Tittel for diagram</a:t>
            </a:r>
          </a:p>
        </p:txBody>
      </p:sp>
      <p:sp>
        <p:nvSpPr>
          <p:cNvPr id="5" name="Plassholder for diagram 3">
            <a:extLst>
              <a:ext uri="{FF2B5EF4-FFF2-40B4-BE49-F238E27FC236}">
                <a16:creationId xmlns:a16="http://schemas.microsoft.com/office/drawing/2014/main" id="{99E1BBF0-B078-D710-868F-8333E05A8BF3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6178733" y="901089"/>
            <a:ext cx="5527345" cy="569289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E8DBC453-CB90-3730-D95E-61A0B099BC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610740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F245B987-FF2A-0291-C06B-87CD1E72A51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4716" y="6610740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12309204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tort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iagram 2">
            <a:extLst>
              <a:ext uri="{FF2B5EF4-FFF2-40B4-BE49-F238E27FC236}">
                <a16:creationId xmlns:a16="http://schemas.microsoft.com/office/drawing/2014/main" id="{B8001700-09A9-7F07-266B-C5071018CF69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434952" y="1073150"/>
            <a:ext cx="6272212" cy="536257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tekst 17">
            <a:extLst>
              <a:ext uri="{FF2B5EF4-FFF2-40B4-BE49-F238E27FC236}">
                <a16:creationId xmlns:a16="http://schemas.microsoft.com/office/drawing/2014/main" id="{39C729AB-08B6-1854-102A-8808D44DE5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4861225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33D83248-B751-8CCD-4E31-457BF2265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90" y="1087540"/>
            <a:ext cx="4861226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F82A2BDE-DC7B-E388-B659-E34AF368DD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39A5F172-B001-808B-70CC-86ACA409820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34952" y="6476067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30079113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med stort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iagram 2">
            <a:extLst>
              <a:ext uri="{FF2B5EF4-FFF2-40B4-BE49-F238E27FC236}">
                <a16:creationId xmlns:a16="http://schemas.microsoft.com/office/drawing/2014/main" id="{B8001700-09A9-7F07-266B-C5071018CF69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84836" y="1073150"/>
            <a:ext cx="4304397" cy="536257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2" name="Plassholder for tekst 17">
            <a:extLst>
              <a:ext uri="{FF2B5EF4-FFF2-40B4-BE49-F238E27FC236}">
                <a16:creationId xmlns:a16="http://schemas.microsoft.com/office/drawing/2014/main" id="{DB77C676-0B1D-2401-6ADD-68297E5E26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08396" y="2234597"/>
            <a:ext cx="6698767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4" name="Tittel 4">
            <a:extLst>
              <a:ext uri="{FF2B5EF4-FFF2-40B4-BE49-F238E27FC236}">
                <a16:creationId xmlns:a16="http://schemas.microsoft.com/office/drawing/2014/main" id="{F22E4FFD-9789-E6D2-5536-12CFD7AF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395" y="1087540"/>
            <a:ext cx="6698766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98D3D261-28D9-5D97-5581-5D0733F3CEE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0ADE3B1-3CE6-BD1F-6A30-F3201C47651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474204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15127678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kel sisteside + bilde og kontakt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432" y="2265362"/>
            <a:ext cx="11672603" cy="75497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Takk for oppmerksomheten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8432" y="3196771"/>
            <a:ext cx="11672602" cy="5669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14" name="Plassholder for tekst 13">
            <a:extLst>
              <a:ext uri="{FF2B5EF4-FFF2-40B4-BE49-F238E27FC236}">
                <a16:creationId xmlns:a16="http://schemas.microsoft.com/office/drawing/2014/main" id="{EEFE4FA0-C0E5-7E32-1ECA-21BD135599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18744" y="5666686"/>
            <a:ext cx="4627563" cy="253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Foredragsholders Navn</a:t>
            </a:r>
          </a:p>
        </p:txBody>
      </p:sp>
      <p:sp>
        <p:nvSpPr>
          <p:cNvPr id="15" name="Plassholder for tekst 13">
            <a:extLst>
              <a:ext uri="{FF2B5EF4-FFF2-40B4-BE49-F238E27FC236}">
                <a16:creationId xmlns:a16="http://schemas.microsoft.com/office/drawing/2014/main" id="{1E351703-F7D3-F238-B8AC-492BD69C98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18743" y="5938024"/>
            <a:ext cx="4627563" cy="253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16" name="Plassholder for tekst 13">
            <a:extLst>
              <a:ext uri="{FF2B5EF4-FFF2-40B4-BE49-F238E27FC236}">
                <a16:creationId xmlns:a16="http://schemas.microsoft.com/office/drawing/2014/main" id="{B48815F2-3661-5C11-8601-1AF25A9D01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18743" y="6200484"/>
            <a:ext cx="4627563" cy="347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pPr lvl="0"/>
            <a:r>
              <a:rPr lang="nb-NO"/>
              <a:t>epost@kdu.no</a:t>
            </a:r>
          </a:p>
        </p:txBody>
      </p:sp>
      <p:sp>
        <p:nvSpPr>
          <p:cNvPr id="30" name="Plassholder for bilde 29">
            <a:extLst>
              <a:ext uri="{FF2B5EF4-FFF2-40B4-BE49-F238E27FC236}">
                <a16:creationId xmlns:a16="http://schemas.microsoft.com/office/drawing/2014/main" id="{8B025725-9CA8-6F64-1D30-A19D8A517FA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9441" y="5492704"/>
            <a:ext cx="1165562" cy="1165562"/>
          </a:xfrm>
          <a:custGeom>
            <a:avLst/>
            <a:gdLst>
              <a:gd name="connsiteX0" fmla="*/ 582781 w 1165562"/>
              <a:gd name="connsiteY0" fmla="*/ 0 h 1165562"/>
              <a:gd name="connsiteX1" fmla="*/ 1165562 w 1165562"/>
              <a:gd name="connsiteY1" fmla="*/ 582781 h 1165562"/>
              <a:gd name="connsiteX2" fmla="*/ 582781 w 1165562"/>
              <a:gd name="connsiteY2" fmla="*/ 1165562 h 1165562"/>
              <a:gd name="connsiteX3" fmla="*/ 0 w 1165562"/>
              <a:gd name="connsiteY3" fmla="*/ 582781 h 1165562"/>
              <a:gd name="connsiteX4" fmla="*/ 582781 w 1165562"/>
              <a:gd name="connsiteY4" fmla="*/ 0 h 116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5562" h="1165562">
                <a:moveTo>
                  <a:pt x="582781" y="0"/>
                </a:moveTo>
                <a:cubicBezTo>
                  <a:pt x="904642" y="0"/>
                  <a:pt x="1165562" y="260920"/>
                  <a:pt x="1165562" y="582781"/>
                </a:cubicBezTo>
                <a:cubicBezTo>
                  <a:pt x="1165562" y="904642"/>
                  <a:pt x="904642" y="1165562"/>
                  <a:pt x="582781" y="1165562"/>
                </a:cubicBezTo>
                <a:cubicBezTo>
                  <a:pt x="260920" y="1165562"/>
                  <a:pt x="0" y="904642"/>
                  <a:pt x="0" y="582781"/>
                </a:cubicBezTo>
                <a:cubicBezTo>
                  <a:pt x="0" y="260920"/>
                  <a:pt x="260920" y="0"/>
                  <a:pt x="582781" y="0"/>
                </a:cubicBezTo>
                <a:close/>
              </a:path>
            </a:pathLst>
          </a:custGeom>
          <a:ln w="57150">
            <a:solidFill>
              <a:schemeClr val="bg2"/>
            </a:solidFill>
          </a:ln>
        </p:spPr>
        <p:txBody>
          <a:bodyPr wrap="square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nb-NO"/>
              <a:t>Bruk </a:t>
            </a:r>
            <a:r>
              <a:rPr lang="nb-NO" err="1"/>
              <a:t>innfoga</a:t>
            </a:r>
            <a:r>
              <a:rPr lang="nb-NO"/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708901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e høyre -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05F274A-B702-32A5-7FF0-060E97A1AF6F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750618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961" y="1621865"/>
            <a:ext cx="7396222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54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161F29-A038-4BCF-3088-C2F29623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96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fld id="{EB658C6B-C22D-45E7-91EF-2894E383F471}" type="datetimeFigureOut">
              <a:rPr lang="nb-NO" smtClean="0"/>
              <a:pPr/>
              <a:t>24.09.2025</a:t>
            </a:fld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960" y="4239199"/>
            <a:ext cx="7395740" cy="10033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D60DAED0-B09D-27E1-1FA2-0A1447982D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2"/>
          </p:nvPr>
        </p:nvSpPr>
        <p:spPr>
          <a:xfrm>
            <a:off x="7505700" y="0"/>
            <a:ext cx="46863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93169FB6-B8F1-0244-41BA-9F412D6D1E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686" y="5258880"/>
            <a:ext cx="2363043" cy="702310"/>
          </a:xfrm>
          <a:prstGeom prst="rect">
            <a:avLst/>
          </a:prstGeom>
        </p:spPr>
      </p:pic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0EF67D3F-68B8-EF63-8EE2-2C38C27E28E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4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9388716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kel sisteside + 2x kontakt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432" y="2265362"/>
            <a:ext cx="11672603" cy="75497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Takk for oppmerksomheten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8432" y="3196771"/>
            <a:ext cx="11672602" cy="5669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14" name="Plassholder for tekst 13">
            <a:extLst>
              <a:ext uri="{FF2B5EF4-FFF2-40B4-BE49-F238E27FC236}">
                <a16:creationId xmlns:a16="http://schemas.microsoft.com/office/drawing/2014/main" id="{EEFE4FA0-C0E5-7E32-1ECA-21BD135599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0563" y="5746585"/>
            <a:ext cx="4627563" cy="253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r>
              <a:rPr lang="nb-NO"/>
              <a:t> og Fornavn Etternavn</a:t>
            </a:r>
          </a:p>
        </p:txBody>
      </p:sp>
      <p:sp>
        <p:nvSpPr>
          <p:cNvPr id="16" name="Plassholder for tekst 13">
            <a:extLst>
              <a:ext uri="{FF2B5EF4-FFF2-40B4-BE49-F238E27FC236}">
                <a16:creationId xmlns:a16="http://schemas.microsoft.com/office/drawing/2014/main" id="{B48815F2-3661-5C11-8601-1AF25A9D01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50562" y="6000123"/>
            <a:ext cx="4627563" cy="347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pPr lvl="0"/>
            <a:r>
              <a:rPr lang="nb-NO"/>
              <a:t>Distriktssenteret</a:t>
            </a:r>
          </a:p>
        </p:txBody>
      </p:sp>
      <p:sp>
        <p:nvSpPr>
          <p:cNvPr id="30" name="Plassholder for bilde 29">
            <a:extLst>
              <a:ext uri="{FF2B5EF4-FFF2-40B4-BE49-F238E27FC236}">
                <a16:creationId xmlns:a16="http://schemas.microsoft.com/office/drawing/2014/main" id="{8B025725-9CA8-6F64-1D30-A19D8A517FA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9441" y="5492704"/>
            <a:ext cx="1165562" cy="1165562"/>
          </a:xfrm>
          <a:custGeom>
            <a:avLst/>
            <a:gdLst>
              <a:gd name="connsiteX0" fmla="*/ 582781 w 1165562"/>
              <a:gd name="connsiteY0" fmla="*/ 0 h 1165562"/>
              <a:gd name="connsiteX1" fmla="*/ 1165562 w 1165562"/>
              <a:gd name="connsiteY1" fmla="*/ 582781 h 1165562"/>
              <a:gd name="connsiteX2" fmla="*/ 582781 w 1165562"/>
              <a:gd name="connsiteY2" fmla="*/ 1165562 h 1165562"/>
              <a:gd name="connsiteX3" fmla="*/ 0 w 1165562"/>
              <a:gd name="connsiteY3" fmla="*/ 582781 h 1165562"/>
              <a:gd name="connsiteX4" fmla="*/ 582781 w 1165562"/>
              <a:gd name="connsiteY4" fmla="*/ 0 h 116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5562" h="1165562">
                <a:moveTo>
                  <a:pt x="582781" y="0"/>
                </a:moveTo>
                <a:cubicBezTo>
                  <a:pt x="904642" y="0"/>
                  <a:pt x="1165562" y="260920"/>
                  <a:pt x="1165562" y="582781"/>
                </a:cubicBezTo>
                <a:cubicBezTo>
                  <a:pt x="1165562" y="904642"/>
                  <a:pt x="904642" y="1165562"/>
                  <a:pt x="582781" y="1165562"/>
                </a:cubicBezTo>
                <a:cubicBezTo>
                  <a:pt x="260920" y="1165562"/>
                  <a:pt x="0" y="904642"/>
                  <a:pt x="0" y="582781"/>
                </a:cubicBezTo>
                <a:cubicBezTo>
                  <a:pt x="0" y="260920"/>
                  <a:pt x="260920" y="0"/>
                  <a:pt x="582781" y="0"/>
                </a:cubicBezTo>
                <a:close/>
              </a:path>
            </a:pathLst>
          </a:custGeom>
          <a:ln w="57150">
            <a:solidFill>
              <a:schemeClr val="bg2"/>
            </a:solidFill>
          </a:ln>
        </p:spPr>
        <p:txBody>
          <a:bodyPr wrap="square">
            <a:noAutofit/>
          </a:bodyPr>
          <a:lstStyle>
            <a:lvl1pPr marL="0" indent="0" algn="ctr">
              <a:buNone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Bruk </a:t>
            </a:r>
            <a:r>
              <a:rPr lang="nb-NO" err="1"/>
              <a:t>innfoga</a:t>
            </a:r>
            <a:r>
              <a:rPr lang="nb-NO"/>
              <a:t> bild</a:t>
            </a:r>
          </a:p>
          <a:p>
            <a:endParaRPr lang="nb-NO"/>
          </a:p>
        </p:txBody>
      </p:sp>
      <p:sp>
        <p:nvSpPr>
          <p:cNvPr id="3" name="Plassholder for bilde 29">
            <a:extLst>
              <a:ext uri="{FF2B5EF4-FFF2-40B4-BE49-F238E27FC236}">
                <a16:creationId xmlns:a16="http://schemas.microsoft.com/office/drawing/2014/main" id="{880DBEFF-E4AA-8285-9752-FFB7AEA2857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09810" y="5482012"/>
            <a:ext cx="1165562" cy="1165562"/>
          </a:xfrm>
          <a:custGeom>
            <a:avLst/>
            <a:gdLst>
              <a:gd name="connsiteX0" fmla="*/ 582781 w 1165562"/>
              <a:gd name="connsiteY0" fmla="*/ 0 h 1165562"/>
              <a:gd name="connsiteX1" fmla="*/ 1165562 w 1165562"/>
              <a:gd name="connsiteY1" fmla="*/ 582781 h 1165562"/>
              <a:gd name="connsiteX2" fmla="*/ 582781 w 1165562"/>
              <a:gd name="connsiteY2" fmla="*/ 1165562 h 1165562"/>
              <a:gd name="connsiteX3" fmla="*/ 0 w 1165562"/>
              <a:gd name="connsiteY3" fmla="*/ 582781 h 1165562"/>
              <a:gd name="connsiteX4" fmla="*/ 582781 w 1165562"/>
              <a:gd name="connsiteY4" fmla="*/ 0 h 116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5562" h="1165562">
                <a:moveTo>
                  <a:pt x="582781" y="0"/>
                </a:moveTo>
                <a:cubicBezTo>
                  <a:pt x="904642" y="0"/>
                  <a:pt x="1165562" y="260920"/>
                  <a:pt x="1165562" y="582781"/>
                </a:cubicBezTo>
                <a:cubicBezTo>
                  <a:pt x="1165562" y="904642"/>
                  <a:pt x="904642" y="1165562"/>
                  <a:pt x="582781" y="1165562"/>
                </a:cubicBezTo>
                <a:cubicBezTo>
                  <a:pt x="260920" y="1165562"/>
                  <a:pt x="0" y="904642"/>
                  <a:pt x="0" y="582781"/>
                </a:cubicBezTo>
                <a:cubicBezTo>
                  <a:pt x="0" y="260920"/>
                  <a:pt x="260920" y="0"/>
                  <a:pt x="582781" y="0"/>
                </a:cubicBezTo>
                <a:close/>
              </a:path>
            </a:pathLst>
          </a:custGeom>
          <a:ln w="57150">
            <a:solidFill>
              <a:schemeClr val="bg2"/>
            </a:solidFill>
          </a:ln>
        </p:spPr>
        <p:txBody>
          <a:bodyPr wrap="square">
            <a:noAutofit/>
          </a:bodyPr>
          <a:lstStyle>
            <a:lvl1pPr marL="0" indent="0" algn="ctr">
              <a:buNone/>
              <a:defRPr sz="1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Bruk </a:t>
            </a:r>
            <a:r>
              <a:rPr lang="nb-NO" err="1"/>
              <a:t>innfoga</a:t>
            </a:r>
            <a:r>
              <a:rPr lang="nb-NO"/>
              <a:t> bild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42470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sje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05F274A-B702-32A5-7FF0-060E97A1AF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1034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742848"/>
            <a:ext cx="12191035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bg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161F29-A038-4BCF-3088-C2F29623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fld id="{EB658C6B-C22D-45E7-91EF-2894E383F471}" type="datetimeFigureOut">
              <a:rPr lang="nb-NO" smtClean="0"/>
              <a:pPr/>
              <a:t>24.09.2025</a:t>
            </a:fld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360182"/>
            <a:ext cx="12191034" cy="1003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F0572396-1A60-3E39-5FDB-852592005C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94328" y="5152162"/>
            <a:ext cx="2325470" cy="691142"/>
          </a:xfrm>
          <a:prstGeom prst="rect">
            <a:avLst/>
          </a:prstGeom>
        </p:spPr>
      </p:pic>
      <p:pic>
        <p:nvPicPr>
          <p:cNvPr id="9" name="Bilde 8" descr="Et bilde som inneholder tekst, Font, Grafikk, plakat&#10;&#10;Automatisk generert beskrivelse">
            <a:extLst>
              <a:ext uri="{FF2B5EF4-FFF2-40B4-BE49-F238E27FC236}">
                <a16:creationId xmlns:a16="http://schemas.microsoft.com/office/drawing/2014/main" id="{C5B61281-475B-817C-096E-14308156A8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591" y="5331290"/>
            <a:ext cx="1286929" cy="366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1860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høyre -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05F274A-B702-32A5-7FF0-060E97A1AF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7506182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961" y="1621865"/>
            <a:ext cx="7396222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5400" b="1">
                <a:solidFill>
                  <a:schemeClr val="bg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161F29-A038-4BCF-3088-C2F29623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96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fld id="{EB658C6B-C22D-45E7-91EF-2894E383F471}" type="datetimeFigureOut">
              <a:rPr lang="nb-NO" smtClean="0"/>
              <a:pPr/>
              <a:t>24.09.2025</a:t>
            </a:fld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960" y="4239199"/>
            <a:ext cx="7395740" cy="10033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D60DAED0-B09D-27E1-1FA2-0A1447982D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2"/>
          </p:nvPr>
        </p:nvSpPr>
        <p:spPr>
          <a:xfrm>
            <a:off x="7505700" y="0"/>
            <a:ext cx="46863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22C5AEFF-70F5-6D57-D220-B9C93360B6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263075"/>
            <a:ext cx="2325470" cy="691142"/>
          </a:xfrm>
          <a:prstGeom prst="rect">
            <a:avLst/>
          </a:prstGeom>
        </p:spPr>
      </p:pic>
      <p:pic>
        <p:nvPicPr>
          <p:cNvPr id="8" name="Bilde 7" descr="Et bilde som inneholder tekst, Font, Grafikk, plakat&#10;&#10;Automatisk generert beskrivelse">
            <a:extLst>
              <a:ext uri="{FF2B5EF4-FFF2-40B4-BE49-F238E27FC236}">
                <a16:creationId xmlns:a16="http://schemas.microsoft.com/office/drawing/2014/main" id="{965988C5-F089-0D6E-B9DA-3F3CDA0BA2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63" y="5442203"/>
            <a:ext cx="1286929" cy="366109"/>
          </a:xfrm>
          <a:prstGeom prst="rect">
            <a:avLst/>
          </a:prstGeom>
        </p:spPr>
      </p:pic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1B5B58D2-A10E-AEDF-2C89-2BD741A77EC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51277" y="6465122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1084484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e høyre -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961" y="1621865"/>
            <a:ext cx="7396222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54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960" y="4239199"/>
            <a:ext cx="7395740" cy="10033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D60DAED0-B09D-27E1-1FA2-0A1447982D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2"/>
          </p:nvPr>
        </p:nvSpPr>
        <p:spPr>
          <a:xfrm>
            <a:off x="7505700" y="0"/>
            <a:ext cx="46863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9967109B-F2A5-948A-FD27-893AAA80FF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5" y="5309234"/>
            <a:ext cx="3893027" cy="563851"/>
          </a:xfrm>
          <a:prstGeom prst="rect">
            <a:avLst/>
          </a:prstGeom>
        </p:spPr>
      </p:pic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13A06638-783A-1C98-B10C-94980AC6D07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51277" y="6465122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20485171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ys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630" y="1742848"/>
            <a:ext cx="10765773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360182"/>
            <a:ext cx="12191034" cy="1003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45D5211B-D1B0-4B2C-E9CF-6030D0CC2C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758" y="5216194"/>
            <a:ext cx="4444484" cy="643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2165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 med stor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9C28DF2A-3E05-4685-C3D2-C3CC2547A8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2"/>
          </p:nvPr>
        </p:nvSpPr>
        <p:spPr>
          <a:xfrm>
            <a:off x="0" y="0"/>
            <a:ext cx="12190413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630" y="1742848"/>
            <a:ext cx="10765773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360182"/>
            <a:ext cx="12191034" cy="1003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FC2972A2-A932-9AA7-DE68-AFEDFE8C9D1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47570" y="641211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041035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hvi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AD9AABC5-BC7B-707D-A903-3017C257D8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0413" cy="6858000"/>
          </a:xfrm>
          <a:prstGeom prst="rect">
            <a:avLst/>
          </a:prstGeom>
          <a:noFill/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12971" y="4193176"/>
            <a:ext cx="6234372" cy="15178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noAutofit/>
          </a:bodyPr>
          <a:lstStyle>
            <a:lvl1pPr algn="r">
              <a:defRPr sz="4000" b="1">
                <a:solidFill>
                  <a:schemeClr val="bg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Kort tittel som beskriver hva du skal snakke om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12971" y="5782877"/>
            <a:ext cx="6234372" cy="4546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r">
              <a:buNone/>
              <a:defRPr sz="1800" b="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Undertekst til foredraget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09466AEC-5FD8-8867-59C3-454C9F7F63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47570" y="641211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7634032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oransj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AD9AABC5-BC7B-707D-A903-3017C257D8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0413" cy="6858000"/>
          </a:xfrm>
          <a:prstGeom prst="rect">
            <a:avLst/>
          </a:prstGeom>
          <a:noFill/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12971" y="4193176"/>
            <a:ext cx="6234372" cy="15178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noAutofit/>
          </a:bodyPr>
          <a:lstStyle>
            <a:lvl1pPr algn="r">
              <a:defRPr sz="4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Kort tittel som beskriver hva du skal snakke om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12971" y="5782877"/>
            <a:ext cx="6234372" cy="4546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r">
              <a:buNone/>
              <a:defRPr sz="18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Undertekst til foredraget</a:t>
            </a:r>
          </a:p>
        </p:txBody>
      </p:sp>
    </p:spTree>
    <p:extLst>
      <p:ext uri="{BB962C8B-B14F-4D97-AF65-F5344CB8AC3E}">
        <p14:creationId xmlns:p14="http://schemas.microsoft.com/office/powerpoint/2010/main" val="1818755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kel kule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8">
            <a:extLst>
              <a:ext uri="{FF2B5EF4-FFF2-40B4-BE49-F238E27FC236}">
                <a16:creationId xmlns:a16="http://schemas.microsoft.com/office/drawing/2014/main" id="{88E212E2-374D-942C-2EAD-DEBE86921F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744" y="1087540"/>
            <a:ext cx="10160679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9120E37E-9791-F152-70F2-626377B1BC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744" y="2234597"/>
            <a:ext cx="10160679" cy="4467936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A8DFDA07-1E45-85B4-2919-33237F1377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111800010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lepunktliste med stå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82DF1E7E-8404-5601-164C-5A95BE54E02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75394" y="1087540"/>
            <a:ext cx="4122738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6" name="Plassholder for tekst 8">
            <a:extLst>
              <a:ext uri="{FF2B5EF4-FFF2-40B4-BE49-F238E27FC236}">
                <a16:creationId xmlns:a16="http://schemas.microsoft.com/office/drawing/2014/main" id="{5365F1AB-3451-0576-71A8-CEC7A8068F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744" y="1087540"/>
            <a:ext cx="6730416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2" name="Plassholder for tekst 2">
            <a:extLst>
              <a:ext uri="{FF2B5EF4-FFF2-40B4-BE49-F238E27FC236}">
                <a16:creationId xmlns:a16="http://schemas.microsoft.com/office/drawing/2014/main" id="{4C6D6F5C-7C60-C564-6659-39512C5D4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744" y="2234597"/>
            <a:ext cx="6730416" cy="4467936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8AD77F59-730C-CEAA-7942-B435A9268D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B8987739-C42A-F436-92DA-DE8E727515E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4" y="6474204"/>
            <a:ext cx="4136862" cy="2731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423077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ys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630" y="1742848"/>
            <a:ext cx="10765773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161F29-A038-4BCF-3088-C2F29623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6017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fld id="{EB658C6B-C22D-45E7-91EF-2894E383F471}" type="datetimeFigureOut">
              <a:rPr lang="nb-NO" smtClean="0"/>
              <a:pPr/>
              <a:t>24.09.2025</a:t>
            </a:fld>
            <a:endParaRPr lang="nb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360182"/>
            <a:ext cx="12191034" cy="1003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10033B7-FE31-82F6-A5B7-8651C62D8E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62607" y="5137483"/>
            <a:ext cx="3066786" cy="91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2559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lepunktliste med kvadratisk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939B8C56-E3F8-9A45-07E9-FAE6C3A3447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960963" y="1098929"/>
            <a:ext cx="5729810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5" name="Plassholder for tekst 8">
            <a:extLst>
              <a:ext uri="{FF2B5EF4-FFF2-40B4-BE49-F238E27FC236}">
                <a16:creationId xmlns:a16="http://schemas.microsoft.com/office/drawing/2014/main" id="{78502B67-E589-0909-5909-5C4E04A965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1228" y="1087541"/>
            <a:ext cx="5260304" cy="108551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5BAC8103-D93F-44D4-6DB9-46D771AD9B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1228" y="2234597"/>
            <a:ext cx="5260304" cy="4228218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685830E5-3A80-F597-23EB-406EAEE948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A7DE3C55-E768-2105-94AB-45235F9242F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60963" y="6496787"/>
            <a:ext cx="5527886" cy="25054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9918279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lepunktliste med to liggend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332E4C0F-B6C6-9584-D8A0-4D44DFE3E20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452886" y="1087540"/>
            <a:ext cx="5249623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7A03C975-09D3-4A1D-137E-99FCBF71730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452886" y="3923175"/>
            <a:ext cx="5249623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tekst 8">
            <a:extLst>
              <a:ext uri="{FF2B5EF4-FFF2-40B4-BE49-F238E27FC236}">
                <a16:creationId xmlns:a16="http://schemas.microsoft.com/office/drawing/2014/main" id="{006373EB-2DA8-FB2E-8EA6-4BDC71F6FC5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491" y="1087540"/>
            <a:ext cx="5821068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8" name="Plassholder for tekst 2">
            <a:extLst>
              <a:ext uri="{FF2B5EF4-FFF2-40B4-BE49-F238E27FC236}">
                <a16:creationId xmlns:a16="http://schemas.microsoft.com/office/drawing/2014/main" id="{3F394EEF-7193-CFED-4D3E-E15CBED161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9491" y="2234597"/>
            <a:ext cx="5821068" cy="4467936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1A385F28-8640-6AC1-CD20-9415F206E7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D72079E6-4256-1864-C750-4FF2DC5E6C9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52886" y="6433693"/>
            <a:ext cx="5330142" cy="2237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 (evt. Endre til lys skriftfarge)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146A942A-E756-766B-5DCE-12767CDC33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52886" y="3589990"/>
            <a:ext cx="5330142" cy="2237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 (evt. Endre til lys skriftfarge)</a:t>
            </a:r>
          </a:p>
        </p:txBody>
      </p:sp>
    </p:spTree>
    <p:extLst>
      <p:ext uri="{BB962C8B-B14F-4D97-AF65-F5344CB8AC3E}">
        <p14:creationId xmlns:p14="http://schemas.microsoft.com/office/powerpoint/2010/main" val="19333698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punkt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6A04833-2C79-69CF-514A-C1CE4CCF677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794" y="3284915"/>
            <a:ext cx="3680940" cy="2281229"/>
          </a:xfrm>
          <a:prstGeom prst="rect">
            <a:avLst/>
          </a:prstGeom>
        </p:spPr>
        <p:txBody>
          <a:bodyPr/>
          <a:lstStyle>
            <a:lvl2pPr marL="0" indent="0" algn="l">
              <a:buNone/>
              <a:defRPr sz="2000" b="0" i="0" baseline="0">
                <a:solidFill>
                  <a:schemeClr val="tx1"/>
                </a:solidFill>
                <a:latin typeface="Aller Light" panose="020B0403040302020204" pitchFamily="34" charset="0"/>
              </a:defRPr>
            </a:lvl2pPr>
          </a:lstStyle>
          <a:p>
            <a:pPr lvl="1"/>
            <a:r>
              <a:rPr lang="nb-NO"/>
              <a:t>Oppsiktsvekkende tekst om det å ha et så stort tall i presentasjonen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793" y="2539546"/>
            <a:ext cx="3680940" cy="5921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55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  <p:sp>
        <p:nvSpPr>
          <p:cNvPr id="4" name="Plassholder for tekst 4">
            <a:extLst>
              <a:ext uri="{FF2B5EF4-FFF2-40B4-BE49-F238E27FC236}">
                <a16:creationId xmlns:a16="http://schemas.microsoft.com/office/drawing/2014/main" id="{6BBDAF3C-7BAA-2703-96E1-3F36F120D1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81535" y="3284915"/>
            <a:ext cx="3680940" cy="2281229"/>
          </a:xfrm>
          <a:prstGeom prst="rect">
            <a:avLst/>
          </a:prstGeom>
        </p:spPr>
        <p:txBody>
          <a:bodyPr/>
          <a:lstStyle>
            <a:lvl2pPr marL="0" indent="0" algn="l">
              <a:buNone/>
              <a:defRPr sz="2000" b="0" baseline="0">
                <a:solidFill>
                  <a:schemeClr val="tx1"/>
                </a:solidFill>
                <a:latin typeface="Aller Light" panose="020B0403040302020204" pitchFamily="34" charset="0"/>
              </a:defRPr>
            </a:lvl2pPr>
          </a:lstStyle>
          <a:p>
            <a:pPr lvl="1"/>
            <a:r>
              <a:rPr lang="nb-NO"/>
              <a:t>Oppsiktsvekkende tekst om det å ha et så stort tall i presentasjonen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83E53014-0841-836B-C6EE-3CE0E5F0F3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1534" y="2539546"/>
            <a:ext cx="3680940" cy="5921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55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86%</a:t>
            </a:r>
          </a:p>
        </p:txBody>
      </p:sp>
      <p:sp>
        <p:nvSpPr>
          <p:cNvPr id="2" name="Plassholder for tekst 4">
            <a:extLst>
              <a:ext uri="{FF2B5EF4-FFF2-40B4-BE49-F238E27FC236}">
                <a16:creationId xmlns:a16="http://schemas.microsoft.com/office/drawing/2014/main" id="{340C5ED6-AAAF-0F7F-9C08-8C08E202EA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29275" y="3284915"/>
            <a:ext cx="3680940" cy="2281229"/>
          </a:xfrm>
          <a:prstGeom prst="rect">
            <a:avLst/>
          </a:prstGeom>
        </p:spPr>
        <p:txBody>
          <a:bodyPr/>
          <a:lstStyle>
            <a:lvl2pPr marL="0" indent="0" algn="l">
              <a:buNone/>
              <a:defRPr sz="2000" b="0" baseline="0">
                <a:solidFill>
                  <a:schemeClr val="tx1"/>
                </a:solidFill>
                <a:latin typeface="Aller Light" panose="020B0403040302020204" pitchFamily="34" charset="0"/>
              </a:defRPr>
            </a:lvl2pPr>
          </a:lstStyle>
          <a:p>
            <a:pPr lvl="1"/>
            <a:r>
              <a:rPr lang="nb-NO"/>
              <a:t>Oppsiktsvekkende tekst om det å ha et så lavt tall i presentasjonen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1E60F47E-2228-BECE-07F2-897C8DE065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9275" y="2539546"/>
            <a:ext cx="3680940" cy="5921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55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4%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4B3DAFED-5E45-27C8-CF70-60F3FC5283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155193279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venstrestilte overskrif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792" y="1580606"/>
            <a:ext cx="10107933" cy="10898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88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4B3DAFED-5E45-27C8-CF70-60F3FC5283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ADA7B9B6-08DB-E37E-7199-DAB35111C3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3792" y="3254829"/>
            <a:ext cx="10107933" cy="10898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88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8FFAEFAF-25C5-6466-2092-746EB2ABC6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3792" y="4929052"/>
            <a:ext cx="10107933" cy="10898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88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87%</a:t>
            </a:r>
          </a:p>
        </p:txBody>
      </p:sp>
    </p:spTree>
    <p:extLst>
      <p:ext uri="{BB962C8B-B14F-4D97-AF65-F5344CB8AC3E}">
        <p14:creationId xmlns:p14="http://schemas.microsoft.com/office/powerpoint/2010/main" val="11546864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17FA15A5-7F3B-E36B-2139-EA5454DE7C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1254235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sje sto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C79B7B60-677A-470A-41C3-1D59B5B116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1034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02B16FD1-85C3-8B16-8A13-2C819132C3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81014834-906F-81B6-9970-2C79257489FE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tel 4">
            <a:extLst>
              <a:ext uri="{FF2B5EF4-FFF2-40B4-BE49-F238E27FC236}">
                <a16:creationId xmlns:a16="http://schemas.microsoft.com/office/drawing/2014/main" id="{27A6342D-03B2-5675-6CD0-CAEB51EFF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17" y="2145631"/>
            <a:ext cx="10515600" cy="1868677"/>
          </a:xfrm>
          <a:prstGeom prst="rect">
            <a:avLst/>
          </a:prstGeom>
        </p:spPr>
        <p:txBody>
          <a:bodyPr anchor="b"/>
          <a:lstStyle>
            <a:lvl1pPr algn="ctr">
              <a:defRPr sz="6000" b="1" i="0" u="none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6" name="Plassholder for tekst 17">
            <a:extLst>
              <a:ext uri="{FF2B5EF4-FFF2-40B4-BE49-F238E27FC236}">
                <a16:creationId xmlns:a16="http://schemas.microsoft.com/office/drawing/2014/main" id="{B173D443-CB89-4B8D-230A-42823CDE6C6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44981" y="4071189"/>
            <a:ext cx="8902038" cy="13811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Klikk her for å sette inn tekst.</a:t>
            </a:r>
          </a:p>
        </p:txBody>
      </p:sp>
      <p:pic>
        <p:nvPicPr>
          <p:cNvPr id="8" name="Bilde 7" descr="Et bilde som inneholder tekst, Font, Grafikk, plakat&#10;&#10;Automatisk generert beskrivelse">
            <a:extLst>
              <a:ext uri="{FF2B5EF4-FFF2-40B4-BE49-F238E27FC236}">
                <a16:creationId xmlns:a16="http://schemas.microsoft.com/office/drawing/2014/main" id="{FA7AD429-308B-FAF7-DE74-BD380EF71A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365" y="309389"/>
            <a:ext cx="1094179" cy="31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36308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ys sto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17">
            <a:extLst>
              <a:ext uri="{FF2B5EF4-FFF2-40B4-BE49-F238E27FC236}">
                <a16:creationId xmlns:a16="http://schemas.microsoft.com/office/drawing/2014/main" id="{BD3F3C78-F2BA-778C-E478-0E78B78086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44981" y="4071189"/>
            <a:ext cx="8902038" cy="138115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nb-NO"/>
              <a:t>Klikk her for å sette inn tekst.</a:t>
            </a:r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A953B3EF-B6A5-1FA3-A3D6-C7967C370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5633"/>
            <a:ext cx="10515600" cy="1868677"/>
          </a:xfrm>
          <a:prstGeom prst="rect">
            <a:avLst/>
          </a:prstGeom>
        </p:spPr>
        <p:txBody>
          <a:bodyPr anchor="b"/>
          <a:lstStyle>
            <a:lvl1pPr algn="ctr">
              <a:defRPr sz="6000" b="1" i="0" u="none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17FA15A5-7F3B-E36B-2139-EA5454DE7C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40553614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67596" y="2466536"/>
            <a:ext cx="9360876" cy="29666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500" b="1">
                <a:solidFill>
                  <a:schemeClr val="tx1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Dette er en tekst som skal fremheve noe viktig. Bruk gjerne oransje skrift for å fremheve viktige ord.</a:t>
            </a:r>
          </a:p>
        </p:txBody>
      </p: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3B6AE9C-2B6D-7DA4-8919-8B916FCB1B45}"/>
              </a:ext>
            </a:extLst>
          </p:cNvPr>
          <p:cNvCxnSpPr/>
          <p:nvPr userDrawn="1"/>
        </p:nvCxnSpPr>
        <p:spPr>
          <a:xfrm>
            <a:off x="479744" y="6107545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EB4EA883-6C68-E2D7-CF53-DE6B4A062E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275603499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tå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CADB96D7-C94C-FDCC-7C4C-0479740D2DE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75394" y="1087540"/>
            <a:ext cx="4122738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tekst 17">
            <a:extLst>
              <a:ext uri="{FF2B5EF4-FFF2-40B4-BE49-F238E27FC236}">
                <a16:creationId xmlns:a16="http://schemas.microsoft.com/office/drawing/2014/main" id="{76A2EF82-7178-FBCD-A749-120CB9D1B1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0" y="2234597"/>
            <a:ext cx="6861073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8" name="Tittel 4">
            <a:extLst>
              <a:ext uri="{FF2B5EF4-FFF2-40B4-BE49-F238E27FC236}">
                <a16:creationId xmlns:a16="http://schemas.microsoft.com/office/drawing/2014/main" id="{AFC2FCBB-3A2E-7C59-3B1F-DC683F901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6861072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 i="0" u="none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73D31628-1F9C-8C42-CBCD-09CBDC5D111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456224DF-EF8D-2A19-974C-8F0B578C3DC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75394" y="6474205"/>
            <a:ext cx="4122738" cy="2809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25152593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kvadratisk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36450DD8-689B-B950-93C8-2B7DD11C1DD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1087540"/>
            <a:ext cx="5619434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4" name="Plassholder for tekst 17">
            <a:extLst>
              <a:ext uri="{FF2B5EF4-FFF2-40B4-BE49-F238E27FC236}">
                <a16:creationId xmlns:a16="http://schemas.microsoft.com/office/drawing/2014/main" id="{3B1E1879-12B8-E67E-FC14-14A8B996A1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512206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15" name="Tittel 4">
            <a:extLst>
              <a:ext uri="{FF2B5EF4-FFF2-40B4-BE49-F238E27FC236}">
                <a16:creationId xmlns:a16="http://schemas.microsoft.com/office/drawing/2014/main" id="{7FD65E75-2456-D4D7-C6AF-12B0D85B3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5512205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AD86B785-F364-EB3F-7F6C-5ECBBC803E3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5D344D5F-B65E-8126-E81D-39011E51F56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96000" y="6501971"/>
            <a:ext cx="5014912" cy="2531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02518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 med stor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9C28DF2A-3E05-4685-C3D2-C3CC2547A8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2"/>
          </p:nvPr>
        </p:nvSpPr>
        <p:spPr>
          <a:xfrm>
            <a:off x="0" y="0"/>
            <a:ext cx="12190413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2630" y="1742848"/>
            <a:ext cx="10765773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6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Sett inn en overskrift</a:t>
            </a:r>
            <a:br>
              <a:rPr lang="nb-NO"/>
            </a:br>
            <a:r>
              <a:rPr lang="nb-NO"/>
              <a:t>til presentasjonen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360182"/>
            <a:ext cx="12191034" cy="10033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E73FEDEB-2059-E744-D55D-15FDD329D7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4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198113817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øyre - kvadratisk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829FE83F-780F-E577-51E5-220FB007AC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0024" y="1087540"/>
            <a:ext cx="7262897" cy="537527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tekst 17">
            <a:extLst>
              <a:ext uri="{FF2B5EF4-FFF2-40B4-BE49-F238E27FC236}">
                <a16:creationId xmlns:a16="http://schemas.microsoft.com/office/drawing/2014/main" id="{64E53510-89DD-892B-454E-95D3021CC4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99324" y="2234597"/>
            <a:ext cx="4048500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8" name="Tittel 4">
            <a:extLst>
              <a:ext uri="{FF2B5EF4-FFF2-40B4-BE49-F238E27FC236}">
                <a16:creationId xmlns:a16="http://schemas.microsoft.com/office/drawing/2014/main" id="{8E554ED8-FB71-9BBF-677D-181E0C8BC1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99322" y="1087540"/>
            <a:ext cx="4048499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</a:t>
            </a:r>
            <a:br>
              <a:rPr lang="nb-NO"/>
            </a:br>
            <a:r>
              <a:rPr lang="nb-NO"/>
              <a:t>redigere 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BC2C5A83-7A69-3CF5-51B2-D628CD458B1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49C11D17-2ECB-E3F0-2B62-78DEEE4AE6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79744" y="6474204"/>
            <a:ext cx="5014912" cy="2531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2892014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to liggend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828455E3-65F8-578F-2E11-9628E40F1D1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87597" y="1087540"/>
            <a:ext cx="5014912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bilde 4">
            <a:extLst>
              <a:ext uri="{FF2B5EF4-FFF2-40B4-BE49-F238E27FC236}">
                <a16:creationId xmlns:a16="http://schemas.microsoft.com/office/drawing/2014/main" id="{D05F5A90-1101-383F-A0D3-93D965E83A7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687597" y="3923175"/>
            <a:ext cx="5014912" cy="27748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8" name="Plassholder for tekst 17">
            <a:extLst>
              <a:ext uri="{FF2B5EF4-FFF2-40B4-BE49-F238E27FC236}">
                <a16:creationId xmlns:a16="http://schemas.microsoft.com/office/drawing/2014/main" id="{CBA2C694-4075-B91D-8AB3-E60A810A09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846330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9" name="Tittel 4">
            <a:extLst>
              <a:ext uri="{FF2B5EF4-FFF2-40B4-BE49-F238E27FC236}">
                <a16:creationId xmlns:a16="http://schemas.microsoft.com/office/drawing/2014/main" id="{E0F95E7D-053B-6A57-9DE4-51DF51954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5846329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CA5A1BEC-FC43-B19F-6B78-0B46BF2B92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0CA8BAFD-32F7-789C-E610-409456AE8E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87597" y="6383438"/>
            <a:ext cx="5014912" cy="2531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A782AD7C-74BC-E637-55F3-63208D62798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87597" y="3568125"/>
            <a:ext cx="5014912" cy="2531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242232621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B2C44993-5003-CB88-61CF-6E5BC59BFBA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23044" y="1087540"/>
            <a:ext cx="5374654" cy="3552193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066D85F3-E877-3559-28C9-3B146123B2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23044" y="4771401"/>
            <a:ext cx="2577686" cy="186521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tekst 17">
            <a:extLst>
              <a:ext uri="{FF2B5EF4-FFF2-40B4-BE49-F238E27FC236}">
                <a16:creationId xmlns:a16="http://schemas.microsoft.com/office/drawing/2014/main" id="{5549CBDB-40A4-5911-4D04-3EB8A0FAA5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699128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3" name="Tittel 4">
            <a:extLst>
              <a:ext uri="{FF2B5EF4-FFF2-40B4-BE49-F238E27FC236}">
                <a16:creationId xmlns:a16="http://schemas.microsoft.com/office/drawing/2014/main" id="{D9768B85-6CAE-0872-7ACD-288735D80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89" y="1087540"/>
            <a:ext cx="5699127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9939778F-DCF0-9FB1-AD0B-7B984DF825E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D87F491F-99D5-6E4B-3EFB-15C9CB62141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23044" y="4311570"/>
            <a:ext cx="5374654" cy="2668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2" name="Plassholder for tekst 6">
            <a:extLst>
              <a:ext uri="{FF2B5EF4-FFF2-40B4-BE49-F238E27FC236}">
                <a16:creationId xmlns:a16="http://schemas.microsoft.com/office/drawing/2014/main" id="{941EC6BD-5402-3304-B3D9-9A7DF1F6BB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23044" y="6348713"/>
            <a:ext cx="2514227" cy="2475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3" name="Plassholder for bilde 4">
            <a:extLst>
              <a:ext uri="{FF2B5EF4-FFF2-40B4-BE49-F238E27FC236}">
                <a16:creationId xmlns:a16="http://schemas.microsoft.com/office/drawing/2014/main" id="{347A9EEE-DE93-9DC6-7EE0-B3F2AA60276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120012" y="4771401"/>
            <a:ext cx="2577686" cy="186521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643889A8-5549-C3A8-3418-0101CC145F3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20012" y="6348713"/>
            <a:ext cx="2514227" cy="2475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26936054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A85CC7CB-4E4B-6A49-EC74-96C6A73B61D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3923175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7" name="Plassholder for bilde 4">
            <a:extLst>
              <a:ext uri="{FF2B5EF4-FFF2-40B4-BE49-F238E27FC236}">
                <a16:creationId xmlns:a16="http://schemas.microsoft.com/office/drawing/2014/main" id="{7BCCC8D8-9970-95C7-674F-2BBD08E26079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947571" y="3923175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8" name="Plassholder for bilde 4">
            <a:extLst>
              <a:ext uri="{FF2B5EF4-FFF2-40B4-BE49-F238E27FC236}">
                <a16:creationId xmlns:a16="http://schemas.microsoft.com/office/drawing/2014/main" id="{8BD276B7-B0A3-8D12-2E18-B94281E46C6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1087540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0" name="Plassholder for bilde 4">
            <a:extLst>
              <a:ext uri="{FF2B5EF4-FFF2-40B4-BE49-F238E27FC236}">
                <a16:creationId xmlns:a16="http://schemas.microsoft.com/office/drawing/2014/main" id="{9552C1EC-ED44-6709-0DFD-C75583A8375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947571" y="1087540"/>
            <a:ext cx="2740723" cy="271344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tekst 17">
            <a:extLst>
              <a:ext uri="{FF2B5EF4-FFF2-40B4-BE49-F238E27FC236}">
                <a16:creationId xmlns:a16="http://schemas.microsoft.com/office/drawing/2014/main" id="{66162236-D073-726C-6907-556C3633AC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5446531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3" name="Tittel 4">
            <a:extLst>
              <a:ext uri="{FF2B5EF4-FFF2-40B4-BE49-F238E27FC236}">
                <a16:creationId xmlns:a16="http://schemas.microsoft.com/office/drawing/2014/main" id="{81AB0989-FFAE-60B9-6AAB-9D4E3D190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90" y="1087540"/>
            <a:ext cx="5446530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09B37A88-45B0-4404-90FB-BABCD6A008B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E7645211-819E-89DB-2964-4724CB1768C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6000" y="641211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6B5176DD-E236-87EF-1B04-028F9C52FFE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47570" y="641211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5" name="Plassholder for tekst 6">
            <a:extLst>
              <a:ext uri="{FF2B5EF4-FFF2-40B4-BE49-F238E27FC236}">
                <a16:creationId xmlns:a16="http://schemas.microsoft.com/office/drawing/2014/main" id="{2A730712-07F6-AFE5-9C49-4279ABB21D5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96000" y="352785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6" name="Plassholder for tekst 6">
            <a:extLst>
              <a:ext uri="{FF2B5EF4-FFF2-40B4-BE49-F238E27FC236}">
                <a16:creationId xmlns:a16="http://schemas.microsoft.com/office/drawing/2014/main" id="{2528DBC2-43CD-B0F8-7C04-DA84C33C72D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947570" y="3527853"/>
            <a:ext cx="2740723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42796765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kst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tekst 17">
            <a:extLst>
              <a:ext uri="{FF2B5EF4-FFF2-40B4-BE49-F238E27FC236}">
                <a16:creationId xmlns:a16="http://schemas.microsoft.com/office/drawing/2014/main" id="{17F2F868-759A-2A6E-3140-B6B9FBC27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41" y="1909632"/>
            <a:ext cx="3568400" cy="4565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8">
            <a:extLst>
              <a:ext uri="{FF2B5EF4-FFF2-40B4-BE49-F238E27FC236}">
                <a16:creationId xmlns:a16="http://schemas.microsoft.com/office/drawing/2014/main" id="{7AB9145C-FBF5-3A38-AAF4-74C8139338E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3641" y="1419593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3" name="Plassholder for tekst 17">
            <a:extLst>
              <a:ext uri="{FF2B5EF4-FFF2-40B4-BE49-F238E27FC236}">
                <a16:creationId xmlns:a16="http://schemas.microsoft.com/office/drawing/2014/main" id="{6D63D5ED-7E7F-7A73-9804-4959C9E0DC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323215" y="1909632"/>
            <a:ext cx="3568400" cy="4565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tekst 8">
            <a:extLst>
              <a:ext uri="{FF2B5EF4-FFF2-40B4-BE49-F238E27FC236}">
                <a16:creationId xmlns:a16="http://schemas.microsoft.com/office/drawing/2014/main" id="{1907F74D-3E4A-C613-5789-A9B767A504D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323215" y="1419593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12" name="Plassholder for tekst 17">
            <a:extLst>
              <a:ext uri="{FF2B5EF4-FFF2-40B4-BE49-F238E27FC236}">
                <a16:creationId xmlns:a16="http://schemas.microsoft.com/office/drawing/2014/main" id="{2522DDDF-D929-C1E0-DD23-FF6C963486B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72788" y="1909632"/>
            <a:ext cx="3568400" cy="45656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tekst 8">
            <a:extLst>
              <a:ext uri="{FF2B5EF4-FFF2-40B4-BE49-F238E27FC236}">
                <a16:creationId xmlns:a16="http://schemas.microsoft.com/office/drawing/2014/main" id="{C91B662D-92FA-322A-4523-DCE9CAE6F40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72788" y="1419593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44B851E9-7AB1-9F4D-5610-13452330B8B6}"/>
              </a:ext>
            </a:extLst>
          </p:cNvPr>
          <p:cNvCxnSpPr/>
          <p:nvPr userDrawn="1"/>
        </p:nvCxnSpPr>
        <p:spPr>
          <a:xfrm>
            <a:off x="4183001" y="1909632"/>
            <a:ext cx="0" cy="38344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692315FF-38BB-3B98-FCF6-1395F5AA3D13}"/>
              </a:ext>
            </a:extLst>
          </p:cNvPr>
          <p:cNvCxnSpPr/>
          <p:nvPr userDrawn="1"/>
        </p:nvCxnSpPr>
        <p:spPr>
          <a:xfrm>
            <a:off x="8022471" y="1909632"/>
            <a:ext cx="0" cy="38344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199A9894-7B01-4FDE-598F-4D23E51959C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22204168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kstbolker med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bilde 4">
            <a:extLst>
              <a:ext uri="{FF2B5EF4-FFF2-40B4-BE49-F238E27FC236}">
                <a16:creationId xmlns:a16="http://schemas.microsoft.com/office/drawing/2014/main" id="{8BD276B7-B0A3-8D12-2E18-B94281E46C6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73642" y="1303398"/>
            <a:ext cx="3588113" cy="24122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5" name="Plassholder for tekst 17">
            <a:extLst>
              <a:ext uri="{FF2B5EF4-FFF2-40B4-BE49-F238E27FC236}">
                <a16:creationId xmlns:a16="http://schemas.microsoft.com/office/drawing/2014/main" id="{17F2F868-759A-2A6E-3140-B6B9FBC277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41" y="4213122"/>
            <a:ext cx="3568400" cy="2262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tekst 8">
            <a:extLst>
              <a:ext uri="{FF2B5EF4-FFF2-40B4-BE49-F238E27FC236}">
                <a16:creationId xmlns:a16="http://schemas.microsoft.com/office/drawing/2014/main" id="{7AB9145C-FBF5-3A38-AAF4-74C8139338E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3641" y="3763690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E65F2C82-7252-2A6F-598E-8332FEB4232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323216" y="1303398"/>
            <a:ext cx="3588113" cy="24122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3" name="Plassholder for tekst 17">
            <a:extLst>
              <a:ext uri="{FF2B5EF4-FFF2-40B4-BE49-F238E27FC236}">
                <a16:creationId xmlns:a16="http://schemas.microsoft.com/office/drawing/2014/main" id="{6D63D5ED-7E7F-7A73-9804-4959C9E0DC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323215" y="4213122"/>
            <a:ext cx="3568400" cy="2262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tekst 8">
            <a:extLst>
              <a:ext uri="{FF2B5EF4-FFF2-40B4-BE49-F238E27FC236}">
                <a16:creationId xmlns:a16="http://schemas.microsoft.com/office/drawing/2014/main" id="{1907F74D-3E4A-C613-5789-A9B767A504D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323215" y="3763690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9" name="Plassholder for bilde 4">
            <a:extLst>
              <a:ext uri="{FF2B5EF4-FFF2-40B4-BE49-F238E27FC236}">
                <a16:creationId xmlns:a16="http://schemas.microsoft.com/office/drawing/2014/main" id="{876B9473-86B3-5B28-1912-3D62B982DA4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172789" y="1303398"/>
            <a:ext cx="3588113" cy="24122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2" name="Plassholder for tekst 17">
            <a:extLst>
              <a:ext uri="{FF2B5EF4-FFF2-40B4-BE49-F238E27FC236}">
                <a16:creationId xmlns:a16="http://schemas.microsoft.com/office/drawing/2014/main" id="{2522DDDF-D929-C1E0-DD23-FF6C963486B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72788" y="4213122"/>
            <a:ext cx="3568400" cy="2262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3" name="Plassholder for tekst 8">
            <a:extLst>
              <a:ext uri="{FF2B5EF4-FFF2-40B4-BE49-F238E27FC236}">
                <a16:creationId xmlns:a16="http://schemas.microsoft.com/office/drawing/2014/main" id="{C91B662D-92FA-322A-4523-DCE9CAE6F40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72788" y="3763690"/>
            <a:ext cx="3588113" cy="433471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5B2B93D3-112E-F59F-1AC6-D8519F360F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6" name="Plassholder for tekst 6">
            <a:extLst>
              <a:ext uri="{FF2B5EF4-FFF2-40B4-BE49-F238E27FC236}">
                <a16:creationId xmlns:a16="http://schemas.microsoft.com/office/drawing/2014/main" id="{98AFF4F1-5A32-0796-44FD-CA960D42AB8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3642" y="6519530"/>
            <a:ext cx="356840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4" name="Plassholder for tekst 6">
            <a:extLst>
              <a:ext uri="{FF2B5EF4-FFF2-40B4-BE49-F238E27FC236}">
                <a16:creationId xmlns:a16="http://schemas.microsoft.com/office/drawing/2014/main" id="{AEFBAB85-F4F0-742B-419F-289A1871B08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33071" y="6519530"/>
            <a:ext cx="356840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5" name="Plassholder for tekst 6">
            <a:extLst>
              <a:ext uri="{FF2B5EF4-FFF2-40B4-BE49-F238E27FC236}">
                <a16:creationId xmlns:a16="http://schemas.microsoft.com/office/drawing/2014/main" id="{FB6BF602-DDE3-E5C2-9F29-7E27D54F942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72788" y="6519530"/>
            <a:ext cx="356840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6223888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84958" y="1945675"/>
            <a:ext cx="9360876" cy="296664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5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Dette er et vakkert sitat fra noen som sier noe viktig, men som ikke klarer å fatte seg i korthet</a:t>
            </a:r>
          </a:p>
        </p:txBody>
      </p:sp>
      <p:sp>
        <p:nvSpPr>
          <p:cNvPr id="6" name="Plassholder for tekst 4">
            <a:extLst>
              <a:ext uri="{FF2B5EF4-FFF2-40B4-BE49-F238E27FC236}">
                <a16:creationId xmlns:a16="http://schemas.microsoft.com/office/drawing/2014/main" id="{EDF46CD5-957B-18FC-7DD0-FB5BC60F2E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19250" y="5138738"/>
            <a:ext cx="9361488" cy="8143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nb-NO"/>
              <a:t>- 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30A9B8DF-22EC-0BE2-8C9D-D6D7004E43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81454" y="339047"/>
            <a:ext cx="8756551" cy="49714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Tittel for sitat</a:t>
            </a:r>
          </a:p>
        </p:txBody>
      </p:sp>
      <p:pic>
        <p:nvPicPr>
          <p:cNvPr id="3" name="Grafikk 2" descr="Åpent anførselstegn kontur">
            <a:extLst>
              <a:ext uri="{FF2B5EF4-FFF2-40B4-BE49-F238E27FC236}">
                <a16:creationId xmlns:a16="http://schemas.microsoft.com/office/drawing/2014/main" id="{CFDAAE97-2DD3-6FA9-EFCC-713A9656D0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255431" y="-67614"/>
            <a:ext cx="914400" cy="914400"/>
          </a:xfrm>
          <a:prstGeom prst="rect">
            <a:avLst/>
          </a:prstGeom>
        </p:spPr>
      </p:pic>
      <p:pic>
        <p:nvPicPr>
          <p:cNvPr id="4" name="Grafikk 3" descr="Åpent anførselstegn kontur">
            <a:extLst>
              <a:ext uri="{FF2B5EF4-FFF2-40B4-BE49-F238E27FC236}">
                <a16:creationId xmlns:a16="http://schemas.microsoft.com/office/drawing/2014/main" id="{EC590691-616C-777D-F9CA-81ACCF5948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629364" y="6046631"/>
            <a:ext cx="914400" cy="914400"/>
          </a:xfrm>
          <a:prstGeom prst="rect">
            <a:avLst/>
          </a:prstGeom>
        </p:spPr>
      </p:pic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3B6AE9C-2B6D-7DA4-8919-8B916FCB1B45}"/>
              </a:ext>
            </a:extLst>
          </p:cNvPr>
          <p:cNvCxnSpPr/>
          <p:nvPr userDrawn="1"/>
        </p:nvCxnSpPr>
        <p:spPr>
          <a:xfrm>
            <a:off x="479744" y="6107545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37697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C97B2AF8-6372-A12A-B051-B1F84A6B22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744" y="1945675"/>
            <a:ext cx="6985927" cy="296664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45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Sett inn sitatet her, </a:t>
            </a:r>
            <a:br>
              <a:rPr lang="nb-NO"/>
            </a:br>
            <a:r>
              <a:rPr lang="nb-NO"/>
              <a:t>og legg til et bilde på</a:t>
            </a:r>
          </a:p>
          <a:p>
            <a:pPr lvl="0"/>
            <a:r>
              <a:rPr lang="nb-NO"/>
              <a:t>høyre side.</a:t>
            </a:r>
          </a:p>
        </p:txBody>
      </p:sp>
      <p:sp>
        <p:nvSpPr>
          <p:cNvPr id="6" name="Plassholder for tekst 4">
            <a:extLst>
              <a:ext uri="{FF2B5EF4-FFF2-40B4-BE49-F238E27FC236}">
                <a16:creationId xmlns:a16="http://schemas.microsoft.com/office/drawing/2014/main" id="{EDF46CD5-957B-18FC-7DD0-FB5BC60F2E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036" y="4912322"/>
            <a:ext cx="6851635" cy="8143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nb-NO"/>
              <a:t>- 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30A9B8DF-22EC-0BE2-8C9D-D6D7004E43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81454" y="339047"/>
            <a:ext cx="8756551" cy="49714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Tittel for sitat</a:t>
            </a:r>
          </a:p>
        </p:txBody>
      </p:sp>
      <p:pic>
        <p:nvPicPr>
          <p:cNvPr id="3" name="Grafikk 2" descr="Åpent anførselstegn kontur">
            <a:extLst>
              <a:ext uri="{FF2B5EF4-FFF2-40B4-BE49-F238E27FC236}">
                <a16:creationId xmlns:a16="http://schemas.microsoft.com/office/drawing/2014/main" id="{CFDAAE97-2DD3-6FA9-EFCC-713A9656D0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255431" y="-67614"/>
            <a:ext cx="914400" cy="914400"/>
          </a:xfrm>
          <a:prstGeom prst="rect">
            <a:avLst/>
          </a:prstGeom>
        </p:spPr>
      </p:pic>
      <p:pic>
        <p:nvPicPr>
          <p:cNvPr id="4" name="Grafikk 3" descr="Åpent anførselstegn kontur">
            <a:extLst>
              <a:ext uri="{FF2B5EF4-FFF2-40B4-BE49-F238E27FC236}">
                <a16:creationId xmlns:a16="http://schemas.microsoft.com/office/drawing/2014/main" id="{EC590691-616C-777D-F9CA-81ACCF5948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629364" y="6046631"/>
            <a:ext cx="914400" cy="914400"/>
          </a:xfrm>
          <a:prstGeom prst="rect">
            <a:avLst/>
          </a:prstGeom>
        </p:spPr>
      </p:pic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3B6AE9C-2B6D-7DA4-8919-8B916FCB1B45}"/>
              </a:ext>
            </a:extLst>
          </p:cNvPr>
          <p:cNvCxnSpPr/>
          <p:nvPr userDrawn="1"/>
        </p:nvCxnSpPr>
        <p:spPr>
          <a:xfrm>
            <a:off x="479744" y="6107545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lassholder for bilde 4">
            <a:extLst>
              <a:ext uri="{FF2B5EF4-FFF2-40B4-BE49-F238E27FC236}">
                <a16:creationId xmlns:a16="http://schemas.microsoft.com/office/drawing/2014/main" id="{D87CFE27-FF96-68BC-C109-0B79C4DA7071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575394" y="1087540"/>
            <a:ext cx="4122738" cy="490392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0111031D-A652-23B5-A0BE-E825F7AF7E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75394" y="6203208"/>
            <a:ext cx="3053970" cy="4626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248377757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4426504F-A352-CAE2-C00A-A8DFF41E69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endParaRPr lang="nb-NO"/>
          </a:p>
          <a:p>
            <a:endParaRPr lang="nb-NO"/>
          </a:p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FEEFF2A8-863C-8E9C-B361-97DFCD7373D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0542" y="6519936"/>
            <a:ext cx="5527886" cy="25054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 (endre til lys farge hvis dette området er mørkt)</a:t>
            </a:r>
          </a:p>
        </p:txBody>
      </p:sp>
    </p:spTree>
    <p:extLst>
      <p:ext uri="{BB962C8B-B14F-4D97-AF65-F5344CB8AC3E}">
        <p14:creationId xmlns:p14="http://schemas.microsoft.com/office/powerpoint/2010/main" val="214570457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4426504F-A352-CAE2-C00A-A8DFF41E69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4881" y="1000283"/>
            <a:ext cx="11230449" cy="549650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AA3A74D5-C780-FC3B-30BC-0D634D2B4C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8D64DCB2-1F13-8B65-F996-EAA3AE804B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9398" y="6496787"/>
            <a:ext cx="5527886" cy="25054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93329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hvi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AD9AABC5-BC7B-707D-A903-3017C257D8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0413" cy="6858000"/>
          </a:xfrm>
          <a:prstGeom prst="rect">
            <a:avLst/>
          </a:prstGeom>
          <a:noFill/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12971" y="4193176"/>
            <a:ext cx="6234372" cy="15178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noAutofit/>
          </a:bodyPr>
          <a:lstStyle>
            <a:lvl1pPr algn="r">
              <a:defRPr sz="4000" b="1">
                <a:solidFill>
                  <a:schemeClr val="bg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Kort tittel som beskriver hva du skal snakke om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12971" y="5782877"/>
            <a:ext cx="6234372" cy="4546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r">
              <a:buNone/>
              <a:defRPr sz="1800" b="0">
                <a:solidFill>
                  <a:schemeClr val="bg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Undertekst til foredraget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419E860E-A214-5B38-1357-5F64A88E8C9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4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203717116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 med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B6348291-D9CA-71BB-665E-ACAC00A75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6797" y="5788754"/>
            <a:ext cx="8098978" cy="96177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r>
              <a:rPr lang="nb-NO" sz="2800"/>
              <a:t>Overskrift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4426504F-A352-CAE2-C00A-A8DFF41E69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746612"/>
            <a:ext cx="12192000" cy="501024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endParaRPr lang="nb-NO"/>
          </a:p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7B3A32F3-CCFC-A528-E5B6-073D1FBFD8E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E0FBA78D-4993-BA2F-144A-B6C14CAC98D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05776" y="5756856"/>
            <a:ext cx="3586223" cy="59185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82836414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vadratiske bilder med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B6348291-D9CA-71BB-665E-ACAC00A75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9398" y="854874"/>
            <a:ext cx="11245338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52F64A41-044C-F2C9-4F4D-3513CA0E573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9398" y="2192539"/>
            <a:ext cx="5527886" cy="416533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9DB140D6-FED0-6E8C-189F-CA63CF388D7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06850" y="2192539"/>
            <a:ext cx="5527886" cy="416533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88F8FC1F-86EF-95C8-B538-9FA3630A67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B483A71A-5017-219D-7AE5-BEF4B8EB005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744" y="6411911"/>
            <a:ext cx="553754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205A59B3-C670-0342-34E9-DDADA28E870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850" y="6411911"/>
            <a:ext cx="5537540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4227126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to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52F64A41-044C-F2C9-4F4D-3513CA0E573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89398" y="1106373"/>
            <a:ext cx="5527886" cy="5312119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9DB140D6-FED0-6E8C-189F-CA63CF388D7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06850" y="1106373"/>
            <a:ext cx="5527886" cy="5312119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C48FF9F4-3C55-14BE-F2FD-F29C6F7D10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7C252706-2592-56D0-D887-62804D5243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5297" y="6519530"/>
            <a:ext cx="5501987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2" name="Plassholder for tekst 6">
            <a:extLst>
              <a:ext uri="{FF2B5EF4-FFF2-40B4-BE49-F238E27FC236}">
                <a16:creationId xmlns:a16="http://schemas.microsoft.com/office/drawing/2014/main" id="{A486465D-0137-D566-F1BE-1A8E04F2441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851" y="6519530"/>
            <a:ext cx="550353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50207761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åend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>
            <a:extLst>
              <a:ext uri="{FF2B5EF4-FFF2-40B4-BE49-F238E27FC236}">
                <a16:creationId xmlns:a16="http://schemas.microsoft.com/office/drawing/2014/main" id="{52F64A41-044C-F2C9-4F4D-3513CA0E573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5297" y="1045750"/>
            <a:ext cx="3660535" cy="5473781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58FAD1CF-2A28-88FD-FAE4-FBA41CDF47B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70784" y="1045749"/>
            <a:ext cx="3660535" cy="5473781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26E837D2-CCF0-4A5C-1E3E-97205228AE9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4795" y="1045750"/>
            <a:ext cx="3660535" cy="5473781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/>
            </a:lvl1pPr>
          </a:lstStyle>
          <a:p>
            <a:r>
              <a:rPr lang="nb-NO"/>
              <a:t>Marker rammen. Trykk på </a:t>
            </a:r>
            <a:br>
              <a:rPr lang="nb-NO"/>
            </a:br>
            <a:r>
              <a:rPr lang="nb-NO"/>
              <a:t>«Sett inn» og velg «</a:t>
            </a:r>
            <a:r>
              <a:rPr lang="nb-NO" err="1"/>
              <a:t>infoga</a:t>
            </a:r>
            <a:r>
              <a:rPr lang="nb-NO"/>
              <a:t> bild»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8BBAC70D-DC59-8D97-79EE-F9290075E9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403D4F7D-383E-7A48-C49C-1CD59F45109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15297" y="6519530"/>
            <a:ext cx="3660535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58C3A584-0977-8CCE-ACA4-0C10E402E1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265732" y="6519530"/>
            <a:ext cx="3660535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43BD04EF-BD66-B8FA-969E-2EC91EA82E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49847" y="6519530"/>
            <a:ext cx="3660535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327086297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ort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iagram 3">
            <a:extLst>
              <a:ext uri="{FF2B5EF4-FFF2-40B4-BE49-F238E27FC236}">
                <a16:creationId xmlns:a16="http://schemas.microsoft.com/office/drawing/2014/main" id="{6BDA1916-33A8-29E6-3909-A3297588F76D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85924" y="901089"/>
            <a:ext cx="11225265" cy="569289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8840303E-D51E-A375-7E4C-ECDD41D9C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811" y="365125"/>
            <a:ext cx="9400608" cy="395892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Tittel for diagram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85788984-6381-E616-203A-DBF85126F09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610740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129797069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iagram 3">
            <a:extLst>
              <a:ext uri="{FF2B5EF4-FFF2-40B4-BE49-F238E27FC236}">
                <a16:creationId xmlns:a16="http://schemas.microsoft.com/office/drawing/2014/main" id="{6BDA1916-33A8-29E6-3909-A3297588F76D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85924" y="901089"/>
            <a:ext cx="5527345" cy="569289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8840303E-D51E-A375-7E4C-ECDD41D9C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811" y="365125"/>
            <a:ext cx="9400608" cy="395892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/>
              <a:t>Tittel for diagram</a:t>
            </a:r>
          </a:p>
        </p:txBody>
      </p:sp>
      <p:sp>
        <p:nvSpPr>
          <p:cNvPr id="5" name="Plassholder for diagram 3">
            <a:extLst>
              <a:ext uri="{FF2B5EF4-FFF2-40B4-BE49-F238E27FC236}">
                <a16:creationId xmlns:a16="http://schemas.microsoft.com/office/drawing/2014/main" id="{99E1BBF0-B078-D710-868F-8333E05A8BF3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6178733" y="901089"/>
            <a:ext cx="5527345" cy="569289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978B94E1-8447-D387-C36D-44741F29DF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610740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  <p:sp>
        <p:nvSpPr>
          <p:cNvPr id="9" name="Plassholder for tekst 6">
            <a:extLst>
              <a:ext uri="{FF2B5EF4-FFF2-40B4-BE49-F238E27FC236}">
                <a16:creationId xmlns:a16="http://schemas.microsoft.com/office/drawing/2014/main" id="{AFCA5429-D44E-C7D5-4183-AB448DC3CAD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4716" y="6610740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329180301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stort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iagram 2">
            <a:extLst>
              <a:ext uri="{FF2B5EF4-FFF2-40B4-BE49-F238E27FC236}">
                <a16:creationId xmlns:a16="http://schemas.microsoft.com/office/drawing/2014/main" id="{B8001700-09A9-7F07-266B-C5071018CF69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434952" y="1073150"/>
            <a:ext cx="6272212" cy="536257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tekst 17">
            <a:extLst>
              <a:ext uri="{FF2B5EF4-FFF2-40B4-BE49-F238E27FC236}">
                <a16:creationId xmlns:a16="http://schemas.microsoft.com/office/drawing/2014/main" id="{39C729AB-08B6-1854-102A-8808D44DE5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9491" y="2234597"/>
            <a:ext cx="4861225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33D83248-B751-8CCD-4E31-457BF2265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490" y="1087540"/>
            <a:ext cx="4861226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2" name="Plassholder for tekst 6">
            <a:extLst>
              <a:ext uri="{FF2B5EF4-FFF2-40B4-BE49-F238E27FC236}">
                <a16:creationId xmlns:a16="http://schemas.microsoft.com/office/drawing/2014/main" id="{F82A2BDE-DC7B-E388-B659-E34AF368DD2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8" name="Plassholder for tekst 6">
            <a:extLst>
              <a:ext uri="{FF2B5EF4-FFF2-40B4-BE49-F238E27FC236}">
                <a16:creationId xmlns:a16="http://schemas.microsoft.com/office/drawing/2014/main" id="{EE6F1B12-4812-EE93-AFCC-427902F210F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434952" y="6474204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28156674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med stort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iagram 2">
            <a:extLst>
              <a:ext uri="{FF2B5EF4-FFF2-40B4-BE49-F238E27FC236}">
                <a16:creationId xmlns:a16="http://schemas.microsoft.com/office/drawing/2014/main" id="{B8001700-09A9-7F07-266B-C5071018CF69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84836" y="1073150"/>
            <a:ext cx="4304397" cy="536257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2" name="Plassholder for tekst 17">
            <a:extLst>
              <a:ext uri="{FF2B5EF4-FFF2-40B4-BE49-F238E27FC236}">
                <a16:creationId xmlns:a16="http://schemas.microsoft.com/office/drawing/2014/main" id="{DB77C676-0B1D-2401-6ADD-68297E5E26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08396" y="2234597"/>
            <a:ext cx="6698767" cy="42282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pPr lvl="0"/>
            <a:r>
              <a:rPr lang="nb-NO"/>
              <a:t>Klikk for å redigere tekst</a:t>
            </a:r>
          </a:p>
        </p:txBody>
      </p:sp>
      <p:sp>
        <p:nvSpPr>
          <p:cNvPr id="4" name="Tittel 4">
            <a:extLst>
              <a:ext uri="{FF2B5EF4-FFF2-40B4-BE49-F238E27FC236}">
                <a16:creationId xmlns:a16="http://schemas.microsoft.com/office/drawing/2014/main" id="{F22E4FFD-9789-E6D2-5536-12CFD7AF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395" y="1087540"/>
            <a:ext cx="6698766" cy="1147057"/>
          </a:xfrm>
          <a:prstGeom prst="rect">
            <a:avLst/>
          </a:prstGeom>
        </p:spPr>
        <p:txBody>
          <a:bodyPr anchor="b"/>
          <a:lstStyle>
            <a:lvl1pPr algn="l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nb-NO"/>
              <a:t>Klikk for å redigere tittel</a:t>
            </a:r>
          </a:p>
        </p:txBody>
      </p:sp>
      <p:sp>
        <p:nvSpPr>
          <p:cNvPr id="5" name="Plassholder for tekst 6">
            <a:extLst>
              <a:ext uri="{FF2B5EF4-FFF2-40B4-BE49-F238E27FC236}">
                <a16:creationId xmlns:a16="http://schemas.microsoft.com/office/drawing/2014/main" id="{98D3D261-28D9-5D97-5581-5D0733F3CEE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F7C0BF31-1C86-51A5-4744-862409793A3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9398" y="6474204"/>
            <a:ext cx="5527886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Hvor er diagrammet hentet fra?</a:t>
            </a:r>
          </a:p>
        </p:txBody>
      </p:sp>
    </p:spTree>
    <p:extLst>
      <p:ext uri="{BB962C8B-B14F-4D97-AF65-F5344CB8AC3E}">
        <p14:creationId xmlns:p14="http://schemas.microsoft.com/office/powerpoint/2010/main" val="171969024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kel sisteside + bilde og kontakt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432" y="2265362"/>
            <a:ext cx="11672603" cy="75497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Takk for oppmerksomheten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8432" y="3196771"/>
            <a:ext cx="11672602" cy="5669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14" name="Plassholder for tekst 13">
            <a:extLst>
              <a:ext uri="{FF2B5EF4-FFF2-40B4-BE49-F238E27FC236}">
                <a16:creationId xmlns:a16="http://schemas.microsoft.com/office/drawing/2014/main" id="{EEFE4FA0-C0E5-7E32-1ECA-21BD135599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18744" y="5666686"/>
            <a:ext cx="4627563" cy="253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Foredragsholders Navn</a:t>
            </a:r>
          </a:p>
        </p:txBody>
      </p:sp>
      <p:sp>
        <p:nvSpPr>
          <p:cNvPr id="15" name="Plassholder for tekst 13">
            <a:extLst>
              <a:ext uri="{FF2B5EF4-FFF2-40B4-BE49-F238E27FC236}">
                <a16:creationId xmlns:a16="http://schemas.microsoft.com/office/drawing/2014/main" id="{1E351703-F7D3-F238-B8AC-492BD69C98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18743" y="5938024"/>
            <a:ext cx="4627563" cy="253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16" name="Plassholder for tekst 13">
            <a:extLst>
              <a:ext uri="{FF2B5EF4-FFF2-40B4-BE49-F238E27FC236}">
                <a16:creationId xmlns:a16="http://schemas.microsoft.com/office/drawing/2014/main" id="{B48815F2-3661-5C11-8601-1AF25A9D01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18743" y="6200484"/>
            <a:ext cx="4627563" cy="347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pPr lvl="0"/>
            <a:r>
              <a:rPr lang="nb-NO"/>
              <a:t>epost@kdu.no</a:t>
            </a:r>
          </a:p>
        </p:txBody>
      </p:sp>
      <p:sp>
        <p:nvSpPr>
          <p:cNvPr id="30" name="Plassholder for bilde 29">
            <a:extLst>
              <a:ext uri="{FF2B5EF4-FFF2-40B4-BE49-F238E27FC236}">
                <a16:creationId xmlns:a16="http://schemas.microsoft.com/office/drawing/2014/main" id="{8B025725-9CA8-6F64-1D30-A19D8A517FA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9441" y="5492704"/>
            <a:ext cx="1165562" cy="1165562"/>
          </a:xfrm>
          <a:custGeom>
            <a:avLst/>
            <a:gdLst>
              <a:gd name="connsiteX0" fmla="*/ 582781 w 1165562"/>
              <a:gd name="connsiteY0" fmla="*/ 0 h 1165562"/>
              <a:gd name="connsiteX1" fmla="*/ 1165562 w 1165562"/>
              <a:gd name="connsiteY1" fmla="*/ 582781 h 1165562"/>
              <a:gd name="connsiteX2" fmla="*/ 582781 w 1165562"/>
              <a:gd name="connsiteY2" fmla="*/ 1165562 h 1165562"/>
              <a:gd name="connsiteX3" fmla="*/ 0 w 1165562"/>
              <a:gd name="connsiteY3" fmla="*/ 582781 h 1165562"/>
              <a:gd name="connsiteX4" fmla="*/ 582781 w 1165562"/>
              <a:gd name="connsiteY4" fmla="*/ 0 h 116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5562" h="1165562">
                <a:moveTo>
                  <a:pt x="582781" y="0"/>
                </a:moveTo>
                <a:cubicBezTo>
                  <a:pt x="904642" y="0"/>
                  <a:pt x="1165562" y="260920"/>
                  <a:pt x="1165562" y="582781"/>
                </a:cubicBezTo>
                <a:cubicBezTo>
                  <a:pt x="1165562" y="904642"/>
                  <a:pt x="904642" y="1165562"/>
                  <a:pt x="582781" y="1165562"/>
                </a:cubicBezTo>
                <a:cubicBezTo>
                  <a:pt x="260920" y="1165562"/>
                  <a:pt x="0" y="904642"/>
                  <a:pt x="0" y="582781"/>
                </a:cubicBezTo>
                <a:cubicBezTo>
                  <a:pt x="0" y="260920"/>
                  <a:pt x="260920" y="0"/>
                  <a:pt x="582781" y="0"/>
                </a:cubicBezTo>
                <a:close/>
              </a:path>
            </a:pathLst>
          </a:custGeom>
          <a:ln w="57150">
            <a:solidFill>
              <a:schemeClr val="bg2"/>
            </a:solidFill>
          </a:ln>
        </p:spPr>
        <p:txBody>
          <a:bodyPr wrap="square">
            <a:noAutofit/>
          </a:bodyPr>
          <a:lstStyle>
            <a:lvl1pPr marL="0" indent="0" algn="ctr">
              <a:buNone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Bruk </a:t>
            </a:r>
            <a:r>
              <a:rPr lang="nb-NO" err="1"/>
              <a:t>innfoga</a:t>
            </a:r>
            <a:r>
              <a:rPr lang="nb-NO"/>
              <a:t> bild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2529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kel sisteside + 2x kontakt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432" y="2265362"/>
            <a:ext cx="11672603" cy="75497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Takk for oppmerksomheten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8432" y="3196771"/>
            <a:ext cx="11672602" cy="5669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STED, DATO OG FOREDRAGSHOLDER</a:t>
            </a:r>
          </a:p>
        </p:txBody>
      </p:sp>
      <p:sp>
        <p:nvSpPr>
          <p:cNvPr id="14" name="Plassholder for tekst 13">
            <a:extLst>
              <a:ext uri="{FF2B5EF4-FFF2-40B4-BE49-F238E27FC236}">
                <a16:creationId xmlns:a16="http://schemas.microsoft.com/office/drawing/2014/main" id="{EEFE4FA0-C0E5-7E32-1ECA-21BD135599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0563" y="5746585"/>
            <a:ext cx="4627563" cy="253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r>
              <a:rPr lang="nb-NO"/>
              <a:t> og Fornavn Etternavn</a:t>
            </a:r>
          </a:p>
        </p:txBody>
      </p:sp>
      <p:sp>
        <p:nvSpPr>
          <p:cNvPr id="16" name="Plassholder for tekst 13">
            <a:extLst>
              <a:ext uri="{FF2B5EF4-FFF2-40B4-BE49-F238E27FC236}">
                <a16:creationId xmlns:a16="http://schemas.microsoft.com/office/drawing/2014/main" id="{B48815F2-3661-5C11-8601-1AF25A9D01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50562" y="6000123"/>
            <a:ext cx="4627563" cy="347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pPr lvl="0"/>
            <a:r>
              <a:rPr lang="nb-NO"/>
              <a:t>Distriktssenteret</a:t>
            </a:r>
          </a:p>
        </p:txBody>
      </p:sp>
      <p:sp>
        <p:nvSpPr>
          <p:cNvPr id="30" name="Plassholder for bilde 29">
            <a:extLst>
              <a:ext uri="{FF2B5EF4-FFF2-40B4-BE49-F238E27FC236}">
                <a16:creationId xmlns:a16="http://schemas.microsoft.com/office/drawing/2014/main" id="{8B025725-9CA8-6F64-1D30-A19D8A517FA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9441" y="5492704"/>
            <a:ext cx="1165562" cy="1165562"/>
          </a:xfrm>
          <a:custGeom>
            <a:avLst/>
            <a:gdLst>
              <a:gd name="connsiteX0" fmla="*/ 582781 w 1165562"/>
              <a:gd name="connsiteY0" fmla="*/ 0 h 1165562"/>
              <a:gd name="connsiteX1" fmla="*/ 1165562 w 1165562"/>
              <a:gd name="connsiteY1" fmla="*/ 582781 h 1165562"/>
              <a:gd name="connsiteX2" fmla="*/ 582781 w 1165562"/>
              <a:gd name="connsiteY2" fmla="*/ 1165562 h 1165562"/>
              <a:gd name="connsiteX3" fmla="*/ 0 w 1165562"/>
              <a:gd name="connsiteY3" fmla="*/ 582781 h 1165562"/>
              <a:gd name="connsiteX4" fmla="*/ 582781 w 1165562"/>
              <a:gd name="connsiteY4" fmla="*/ 0 h 116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5562" h="1165562">
                <a:moveTo>
                  <a:pt x="582781" y="0"/>
                </a:moveTo>
                <a:cubicBezTo>
                  <a:pt x="904642" y="0"/>
                  <a:pt x="1165562" y="260920"/>
                  <a:pt x="1165562" y="582781"/>
                </a:cubicBezTo>
                <a:cubicBezTo>
                  <a:pt x="1165562" y="904642"/>
                  <a:pt x="904642" y="1165562"/>
                  <a:pt x="582781" y="1165562"/>
                </a:cubicBezTo>
                <a:cubicBezTo>
                  <a:pt x="260920" y="1165562"/>
                  <a:pt x="0" y="904642"/>
                  <a:pt x="0" y="582781"/>
                </a:cubicBezTo>
                <a:cubicBezTo>
                  <a:pt x="0" y="260920"/>
                  <a:pt x="260920" y="0"/>
                  <a:pt x="582781" y="0"/>
                </a:cubicBezTo>
                <a:close/>
              </a:path>
            </a:pathLst>
          </a:custGeom>
          <a:ln w="57150">
            <a:solidFill>
              <a:schemeClr val="bg2"/>
            </a:solidFill>
          </a:ln>
        </p:spPr>
        <p:txBody>
          <a:bodyPr wrap="square">
            <a:noAutofit/>
          </a:bodyPr>
          <a:lstStyle>
            <a:lvl1pPr marL="0" indent="0" algn="ctr">
              <a:buNone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Bruk </a:t>
            </a:r>
            <a:r>
              <a:rPr lang="nb-NO" err="1"/>
              <a:t>innfoga</a:t>
            </a:r>
            <a:r>
              <a:rPr lang="nb-NO"/>
              <a:t> bild</a:t>
            </a:r>
          </a:p>
          <a:p>
            <a:endParaRPr lang="nb-NO"/>
          </a:p>
        </p:txBody>
      </p:sp>
      <p:sp>
        <p:nvSpPr>
          <p:cNvPr id="3" name="Plassholder for bilde 29">
            <a:extLst>
              <a:ext uri="{FF2B5EF4-FFF2-40B4-BE49-F238E27FC236}">
                <a16:creationId xmlns:a16="http://schemas.microsoft.com/office/drawing/2014/main" id="{880DBEFF-E4AA-8285-9752-FFB7AEA2857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09810" y="5482012"/>
            <a:ext cx="1165562" cy="1165562"/>
          </a:xfrm>
          <a:custGeom>
            <a:avLst/>
            <a:gdLst>
              <a:gd name="connsiteX0" fmla="*/ 582781 w 1165562"/>
              <a:gd name="connsiteY0" fmla="*/ 0 h 1165562"/>
              <a:gd name="connsiteX1" fmla="*/ 1165562 w 1165562"/>
              <a:gd name="connsiteY1" fmla="*/ 582781 h 1165562"/>
              <a:gd name="connsiteX2" fmla="*/ 582781 w 1165562"/>
              <a:gd name="connsiteY2" fmla="*/ 1165562 h 1165562"/>
              <a:gd name="connsiteX3" fmla="*/ 0 w 1165562"/>
              <a:gd name="connsiteY3" fmla="*/ 582781 h 1165562"/>
              <a:gd name="connsiteX4" fmla="*/ 582781 w 1165562"/>
              <a:gd name="connsiteY4" fmla="*/ 0 h 1165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5562" h="1165562">
                <a:moveTo>
                  <a:pt x="582781" y="0"/>
                </a:moveTo>
                <a:cubicBezTo>
                  <a:pt x="904642" y="0"/>
                  <a:pt x="1165562" y="260920"/>
                  <a:pt x="1165562" y="582781"/>
                </a:cubicBezTo>
                <a:cubicBezTo>
                  <a:pt x="1165562" y="904642"/>
                  <a:pt x="904642" y="1165562"/>
                  <a:pt x="582781" y="1165562"/>
                </a:cubicBezTo>
                <a:cubicBezTo>
                  <a:pt x="260920" y="1165562"/>
                  <a:pt x="0" y="904642"/>
                  <a:pt x="0" y="582781"/>
                </a:cubicBezTo>
                <a:cubicBezTo>
                  <a:pt x="0" y="260920"/>
                  <a:pt x="260920" y="0"/>
                  <a:pt x="582781" y="0"/>
                </a:cubicBezTo>
                <a:close/>
              </a:path>
            </a:pathLst>
          </a:custGeom>
          <a:ln w="57150">
            <a:solidFill>
              <a:schemeClr val="bg2"/>
            </a:solidFill>
          </a:ln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Bruk </a:t>
            </a:r>
            <a:r>
              <a:rPr lang="nb-NO" err="1"/>
              <a:t>innfoga</a:t>
            </a:r>
            <a:r>
              <a:rPr lang="nb-NO"/>
              <a:t> bild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043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oransj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AD9AABC5-BC7B-707D-A903-3017C257D8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0413" cy="6858000"/>
          </a:xfrm>
          <a:prstGeom prst="rect">
            <a:avLst/>
          </a:prstGeom>
          <a:noFill/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10B0AB5-67D0-0356-B84D-51F976FB89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12971" y="4193176"/>
            <a:ext cx="6234372" cy="151787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>
            <a:noAutofit/>
          </a:bodyPr>
          <a:lstStyle>
            <a:lvl1pPr algn="r">
              <a:defRPr sz="4000" b="1">
                <a:solidFill>
                  <a:schemeClr val="accent2"/>
                </a:solidFill>
                <a:latin typeface="Aller" panose="020B0503040302020204" pitchFamily="34" charset="0"/>
              </a:defRPr>
            </a:lvl1pPr>
          </a:lstStyle>
          <a:p>
            <a:r>
              <a:rPr lang="nb-NO"/>
              <a:t>Kort tittel som beskriver hva du skal snakke om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C7166E9-A683-2528-8EC4-E5E4136CB6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12971" y="5782877"/>
            <a:ext cx="6234372" cy="45463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r">
              <a:buNone/>
              <a:defRPr sz="1800" b="0">
                <a:solidFill>
                  <a:schemeClr val="accent2"/>
                </a:solidFill>
                <a:latin typeface="Aller Light" panose="020B0403040302020204" pitchFamily="34" charset="0"/>
              </a:defRPr>
            </a:lvl1pPr>
          </a:lstStyle>
          <a:p>
            <a:r>
              <a:rPr lang="nb-NO"/>
              <a:t>Undertekst til foredraget</a:t>
            </a:r>
          </a:p>
        </p:txBody>
      </p:sp>
      <p:sp>
        <p:nvSpPr>
          <p:cNvPr id="4" name="Plassholder for tekst 6">
            <a:extLst>
              <a:ext uri="{FF2B5EF4-FFF2-40B4-BE49-F238E27FC236}">
                <a16:creationId xmlns:a16="http://schemas.microsoft.com/office/drawing/2014/main" id="{B53CCE8D-ABCB-52C3-BFF2-AEB1C6B49CC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75394" y="6474204"/>
            <a:ext cx="4136862" cy="27313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Skriv inn bilderettigheter</a:t>
            </a:r>
          </a:p>
        </p:txBody>
      </p:sp>
    </p:spTree>
    <p:extLst>
      <p:ext uri="{BB962C8B-B14F-4D97-AF65-F5344CB8AC3E}">
        <p14:creationId xmlns:p14="http://schemas.microsoft.com/office/powerpoint/2010/main" val="427434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kel kulepunkt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8">
            <a:extLst>
              <a:ext uri="{FF2B5EF4-FFF2-40B4-BE49-F238E27FC236}">
                <a16:creationId xmlns:a16="http://schemas.microsoft.com/office/drawing/2014/main" id="{88E212E2-374D-942C-2EAD-DEBE86921F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9744" y="1087540"/>
            <a:ext cx="10160679" cy="114705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>
                <a:solidFill>
                  <a:schemeClr val="accent2"/>
                </a:solidFill>
                <a:latin typeface="+mj-lt"/>
              </a:defRPr>
            </a:lvl1pPr>
            <a:lvl2pPr>
              <a:defRPr b="0"/>
            </a:lvl2pPr>
          </a:lstStyle>
          <a:p>
            <a:pPr lvl="0"/>
            <a:r>
              <a:rPr lang="nb-NO"/>
              <a:t>Overskrift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9120E37E-9791-F152-70F2-626377B1BC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744" y="2234597"/>
            <a:ext cx="10160679" cy="4467936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000" b="0"/>
            </a:lvl2pPr>
            <a:lvl3pPr>
              <a:defRPr sz="2000" i="1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3" name="Plassholder for tekst 6">
            <a:extLst>
              <a:ext uri="{FF2B5EF4-FFF2-40B4-BE49-F238E27FC236}">
                <a16:creationId xmlns:a16="http://schemas.microsoft.com/office/drawing/2014/main" id="{A8DFDA07-1E45-85B4-2919-33237F1377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9744" y="383796"/>
            <a:ext cx="8756551" cy="41140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nb-NO"/>
              <a:t>Sidetittel</a:t>
            </a:r>
          </a:p>
        </p:txBody>
      </p:sp>
    </p:spTree>
    <p:extLst>
      <p:ext uri="{BB962C8B-B14F-4D97-AF65-F5344CB8AC3E}">
        <p14:creationId xmlns:p14="http://schemas.microsoft.com/office/powerpoint/2010/main" val="128964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70.xml"/><Relationship Id="rId7" Type="http://schemas.openxmlformats.org/officeDocument/2006/relationships/theme" Target="../theme/theme10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5" Type="http://schemas.openxmlformats.org/officeDocument/2006/relationships/slideLayout" Target="../slideLayouts/slideLayout72.xml"/><Relationship Id="rId4" Type="http://schemas.openxmlformats.org/officeDocument/2006/relationships/slideLayout" Target="../slideLayouts/slideLayout71.xml"/><Relationship Id="rId9" Type="http://schemas.openxmlformats.org/officeDocument/2006/relationships/image" Target="../media/image10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6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image" Target="../media/image1.png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77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4" Type="http://schemas.openxmlformats.org/officeDocument/2006/relationships/image" Target="../media/image9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1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3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4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4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Relationship Id="rId9" Type="http://schemas.openxmlformats.org/officeDocument/2006/relationships/image" Target="../media/image10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17" Type="http://schemas.openxmlformats.org/officeDocument/2006/relationships/image" Target="../media/image10.png"/><Relationship Id="rId2" Type="http://schemas.openxmlformats.org/officeDocument/2006/relationships/slideLayout" Target="../slideLayouts/slideLayout5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3">
            <a:extLst>
              <a:ext uri="{FF2B5EF4-FFF2-40B4-BE49-F238E27FC236}">
                <a16:creationId xmlns:a16="http://schemas.microsoft.com/office/drawing/2014/main" id="{75A5AED6-FAA6-C0A9-099D-3AF6C4AA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99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050E43F-7242-7C79-011F-34A0A8CC4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0456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66644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3691" r:id="rId2"/>
    <p:sldLayoutId id="2147484004" r:id="rId3"/>
    <p:sldLayoutId id="2147484007" r:id="rId4"/>
    <p:sldLayoutId id="2147483649" r:id="rId5"/>
    <p:sldLayoutId id="2147484005" r:id="rId6"/>
    <p:sldLayoutId id="2147483689" r:id="rId7"/>
    <p:sldLayoutId id="214748369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u="none" kern="1200">
          <a:solidFill>
            <a:schemeClr val="accent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tt linje 2">
            <a:extLst>
              <a:ext uri="{FF2B5EF4-FFF2-40B4-BE49-F238E27FC236}">
                <a16:creationId xmlns:a16="http://schemas.microsoft.com/office/drawing/2014/main" id="{7C80BC74-E137-7AD1-D76E-B789ED06E510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e 3">
            <a:extLst>
              <a:ext uri="{FF2B5EF4-FFF2-40B4-BE49-F238E27FC236}">
                <a16:creationId xmlns:a16="http://schemas.microsoft.com/office/drawing/2014/main" id="{22C3B1B2-2889-FD38-5839-89D187715E9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  <p:pic>
        <p:nvPicPr>
          <p:cNvPr id="2" name="Bilde 1" descr="Et bilde som inneholder tekst, Font, Grafikk, plakat&#10;&#10;Automatisk generert beskrivelse">
            <a:extLst>
              <a:ext uri="{FF2B5EF4-FFF2-40B4-BE49-F238E27FC236}">
                <a16:creationId xmlns:a16="http://schemas.microsoft.com/office/drawing/2014/main" id="{C65426CC-9461-039C-FA1F-460107486BA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600" y="309154"/>
            <a:ext cx="1083969" cy="30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97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6DD033E2-9FE3-69F8-F03B-F007E67F0DD4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e 4">
            <a:extLst>
              <a:ext uri="{FF2B5EF4-FFF2-40B4-BE49-F238E27FC236}">
                <a16:creationId xmlns:a16="http://schemas.microsoft.com/office/drawing/2014/main" id="{D147A0CC-71D2-1B51-014F-C6FB09273A2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  <p:pic>
        <p:nvPicPr>
          <p:cNvPr id="2" name="Bilde 1" descr="Et bilde som inneholder tekst, Font, Grafikk, plakat&#10;&#10;Automatisk generert beskrivelse">
            <a:extLst>
              <a:ext uri="{FF2B5EF4-FFF2-40B4-BE49-F238E27FC236}">
                <a16:creationId xmlns:a16="http://schemas.microsoft.com/office/drawing/2014/main" id="{641C2B5C-8893-8C28-D449-24AC21F6163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600" y="309154"/>
            <a:ext cx="1083969" cy="30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03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A381C6E-2A80-3E29-4B9F-3A4336DDE209}"/>
              </a:ext>
            </a:extLst>
          </p:cNvPr>
          <p:cNvSpPr/>
          <p:nvPr userDrawn="1"/>
        </p:nvSpPr>
        <p:spPr>
          <a:xfrm>
            <a:off x="1" y="0"/>
            <a:ext cx="51843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" name="Bilde 4" descr="Et bilde som inneholder Font, Grafikk, grafisk design, skjermbilde&#10;&#10;Automatisk generert beskrivelse">
            <a:extLst>
              <a:ext uri="{FF2B5EF4-FFF2-40B4-BE49-F238E27FC236}">
                <a16:creationId xmlns:a16="http://schemas.microsoft.com/office/drawing/2014/main" id="{93338FC2-0F2E-76DF-7DE0-949315F97C9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433" y="6101953"/>
            <a:ext cx="3774682" cy="54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56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7046B31B-B1E9-181E-AFEF-A7D57F1037FD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e 7">
            <a:extLst>
              <a:ext uri="{FF2B5EF4-FFF2-40B4-BE49-F238E27FC236}">
                <a16:creationId xmlns:a16="http://schemas.microsoft.com/office/drawing/2014/main" id="{0A14BDF1-CCDB-86D2-4308-629DDD2D66E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7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7046B31B-B1E9-181E-AFEF-A7D57F1037FD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e 7">
            <a:extLst>
              <a:ext uri="{FF2B5EF4-FFF2-40B4-BE49-F238E27FC236}">
                <a16:creationId xmlns:a16="http://schemas.microsoft.com/office/drawing/2014/main" id="{0A14BDF1-CCDB-86D2-4308-629DDD2D66E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  <p:sp>
        <p:nvSpPr>
          <p:cNvPr id="7" name="Plassholder for tittel 3">
            <a:extLst>
              <a:ext uri="{FF2B5EF4-FFF2-40B4-BE49-F238E27FC236}">
                <a16:creationId xmlns:a16="http://schemas.microsoft.com/office/drawing/2014/main" id="{38F77559-57A9-328B-FA35-91A182DF1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99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tekst 4">
            <a:extLst>
              <a:ext uri="{FF2B5EF4-FFF2-40B4-BE49-F238E27FC236}">
                <a16:creationId xmlns:a16="http://schemas.microsoft.com/office/drawing/2014/main" id="{BEA1C26E-0987-254E-81E3-5F64CC47D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0456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8352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3726" r:id="rId2"/>
    <p:sldLayoutId id="2147483778" r:id="rId3"/>
    <p:sldLayoutId id="2147484002" r:id="rId4"/>
    <p:sldLayoutId id="2147483733" r:id="rId5"/>
    <p:sldLayoutId id="2147483735" r:id="rId6"/>
    <p:sldLayoutId id="2147483729" r:id="rId7"/>
    <p:sldLayoutId id="2147483730" r:id="rId8"/>
    <p:sldLayoutId id="2147483731" r:id="rId9"/>
    <p:sldLayoutId id="2147483732" r:id="rId10"/>
    <p:sldLayoutId id="2147483990" r:id="rId11"/>
    <p:sldLayoutId id="2147483989" r:id="rId12"/>
    <p:sldLayoutId id="2147484055" r:id="rId13"/>
    <p:sldLayoutId id="214748405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u="none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tt linje 2">
            <a:extLst>
              <a:ext uri="{FF2B5EF4-FFF2-40B4-BE49-F238E27FC236}">
                <a16:creationId xmlns:a16="http://schemas.microsoft.com/office/drawing/2014/main" id="{7C80BC74-E137-7AD1-D76E-B789ED06E510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e 3">
            <a:extLst>
              <a:ext uri="{FF2B5EF4-FFF2-40B4-BE49-F238E27FC236}">
                <a16:creationId xmlns:a16="http://schemas.microsoft.com/office/drawing/2014/main" id="{22C3B1B2-2889-FD38-5839-89D187715E9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49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5" r:id="rId2"/>
    <p:sldLayoutId id="2147483817" r:id="rId3"/>
    <p:sldLayoutId id="2147483818" r:id="rId4"/>
    <p:sldLayoutId id="2147483994" r:id="rId5"/>
    <p:sldLayoutId id="214748399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6DD033E2-9FE3-69F8-F03B-F007E67F0DD4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e 4">
            <a:extLst>
              <a:ext uri="{FF2B5EF4-FFF2-40B4-BE49-F238E27FC236}">
                <a16:creationId xmlns:a16="http://schemas.microsoft.com/office/drawing/2014/main" id="{D147A0CC-71D2-1B51-014F-C6FB09273A2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4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3789" r:id="rId2"/>
    <p:sldLayoutId id="2147483816" r:id="rId3"/>
    <p:sldLayoutId id="214748399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6A381C6E-2A80-3E29-4B9F-3A4336DDE209}"/>
              </a:ext>
            </a:extLst>
          </p:cNvPr>
          <p:cNvSpPr/>
          <p:nvPr userDrawn="1"/>
        </p:nvSpPr>
        <p:spPr>
          <a:xfrm>
            <a:off x="1" y="0"/>
            <a:ext cx="51843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22F98BC9-08C9-A583-A3FB-AC577029534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4636" y="6204804"/>
            <a:ext cx="2246400" cy="66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63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78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ittel 3">
            <a:extLst>
              <a:ext uri="{FF2B5EF4-FFF2-40B4-BE49-F238E27FC236}">
                <a16:creationId xmlns:a16="http://schemas.microsoft.com/office/drawing/2014/main" id="{75A5AED6-FAA6-C0A9-099D-3AF6C4AA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99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050E43F-7242-7C79-011F-34A0A8CC4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0456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5013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u="none" kern="1200">
          <a:solidFill>
            <a:schemeClr val="accent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7046B31B-B1E9-181E-AFEF-A7D57F1037FD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e 7">
            <a:extLst>
              <a:ext uri="{FF2B5EF4-FFF2-40B4-BE49-F238E27FC236}">
                <a16:creationId xmlns:a16="http://schemas.microsoft.com/office/drawing/2014/main" id="{0A14BDF1-CCDB-86D2-4308-629DDD2D66E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  <p:pic>
        <p:nvPicPr>
          <p:cNvPr id="2" name="Bilde 1" descr="Et bilde som inneholder tekst, Font, Grafikk, plakat&#10;&#10;Automatisk generert beskrivelse">
            <a:extLst>
              <a:ext uri="{FF2B5EF4-FFF2-40B4-BE49-F238E27FC236}">
                <a16:creationId xmlns:a16="http://schemas.microsoft.com/office/drawing/2014/main" id="{22D8E4BB-31BD-0D74-9146-38097E24CCF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600" y="309154"/>
            <a:ext cx="1083969" cy="30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1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7046B31B-B1E9-181E-AFEF-A7D57F1037FD}"/>
              </a:ext>
            </a:extLst>
          </p:cNvPr>
          <p:cNvCxnSpPr/>
          <p:nvPr userDrawn="1"/>
        </p:nvCxnSpPr>
        <p:spPr>
          <a:xfrm>
            <a:off x="479744" y="752080"/>
            <a:ext cx="112325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e 7">
            <a:extLst>
              <a:ext uri="{FF2B5EF4-FFF2-40B4-BE49-F238E27FC236}">
                <a16:creationId xmlns:a16="http://schemas.microsoft.com/office/drawing/2014/main" id="{0A14BDF1-CCDB-86D2-4308-629DDD2D66E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6742" y="164453"/>
            <a:ext cx="1977172" cy="587626"/>
          </a:xfrm>
          <a:prstGeom prst="rect">
            <a:avLst/>
          </a:prstGeom>
        </p:spPr>
      </p:pic>
      <p:sp>
        <p:nvSpPr>
          <p:cNvPr id="7" name="Plassholder for tittel 3">
            <a:extLst>
              <a:ext uri="{FF2B5EF4-FFF2-40B4-BE49-F238E27FC236}">
                <a16:creationId xmlns:a16="http://schemas.microsoft.com/office/drawing/2014/main" id="{38F77559-57A9-328B-FA35-91A182DF1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99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tekst 4">
            <a:extLst>
              <a:ext uri="{FF2B5EF4-FFF2-40B4-BE49-F238E27FC236}">
                <a16:creationId xmlns:a16="http://schemas.microsoft.com/office/drawing/2014/main" id="{BEA1C26E-0987-254E-81E3-5F64CC47D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0456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2" name="Bilde 1" descr="Et bilde som inneholder tekst, Font, Grafikk, plakat&#10;&#10;Automatisk generert beskrivelse">
            <a:extLst>
              <a:ext uri="{FF2B5EF4-FFF2-40B4-BE49-F238E27FC236}">
                <a16:creationId xmlns:a16="http://schemas.microsoft.com/office/drawing/2014/main" id="{F7D8CB8D-81C8-6CD3-6AF9-1935B8DB15E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600" y="309154"/>
            <a:ext cx="1083969" cy="30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8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  <p:sldLayoutId id="2147484064" r:id="rId13"/>
    <p:sldLayoutId id="214748406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i="0" u="none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6F46DAC-5C08-EC5C-B1E0-9F1ADFB02D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400" noProof="0"/>
              <a:t>Det er et uutnyttet potensial i fylkeskommunenes arbeid med integrering og inkludering. 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7027B5E-4F29-4910-D3CB-906E695EC5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nn-NO" b="1" dirty="0"/>
              <a:t>Fylkeskommunen og integreringsfeltet. Kartlegging og analyse av fylkeskommunens planer og praksis på integrerings- og </a:t>
            </a:r>
            <a:r>
              <a:rPr lang="nn-NO" b="1" dirty="0" err="1"/>
              <a:t>inkluderingsfeltet</a:t>
            </a:r>
            <a:r>
              <a:rPr lang="nn-NO" b="1" dirty="0"/>
              <a:t>. </a:t>
            </a:r>
            <a:r>
              <a:rPr lang="nn-NO" dirty="0"/>
              <a:t>Ideas2evidence. 2025.</a:t>
            </a:r>
          </a:p>
        </p:txBody>
      </p:sp>
      <p:pic>
        <p:nvPicPr>
          <p:cNvPr id="3" name="Plassholder for bilde 2">
            <a:extLst>
              <a:ext uri="{FF2B5EF4-FFF2-40B4-BE49-F238E27FC236}">
                <a16:creationId xmlns:a16="http://schemas.microsoft.com/office/drawing/2014/main" id="{8A3937D0-ABF3-73EB-3EE1-CB51277FBEF4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/>
          <a:srcRect l="890" r="890"/>
          <a:stretch/>
        </p:blipFill>
        <p:spPr>
          <a:prstGeom prst="rect">
            <a:avLst/>
          </a:prstGeom>
        </p:spPr>
      </p:pic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1B460049-D7DC-C769-57CE-3EA75B65CA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74156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9BEC5F81-0401-1C9F-09BC-760EBA2D4C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nb-NO" dirty="0"/>
              <a:t>Ideas2evidence har på oppdrag fra Distriktssenteret kartlagt og analysert fylkeskommunenes planer og praksis på integrering- og inkluderingsfeltet. Undersøkelsen retter et særlig søkelys på rollen som regional samfunnsutvikler. Rapporten tar for seg problemstillinger knyttet til organisering og samarbeid, regionreformens konsekvenser, samt planer, virkemiddelbruk og satsinger.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72A2E78-6CE0-643C-EEEF-6149C9DEAE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nb-NO" dirty="0"/>
              <a:t>Rapport: Fylkeskommunen og integreringsfeltet </a:t>
            </a:r>
          </a:p>
        </p:txBody>
      </p:sp>
    </p:spTree>
    <p:extLst>
      <p:ext uri="{BB962C8B-B14F-4D97-AF65-F5344CB8AC3E}">
        <p14:creationId xmlns:p14="http://schemas.microsoft.com/office/powerpoint/2010/main" val="122924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7F832FD0-7A39-902A-3E8D-A548046FC5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Muligheten til å arbeide med integrering som samfunnsutvikling begrenses av politisk prioritering, forankring, rolleforståelser og ressurser.</a:t>
            </a:r>
          </a:p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1ADF8F8-7266-F8D5-4DE5-68085EE27D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b-NO" dirty="0"/>
              <a:t>Ideas2evidence (2025)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D655CE2-2E6F-4C12-6780-7D6DD628E79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nb-NO" dirty="0"/>
              <a:t>Rapport: Fylkeskommunen og integreringsfeltet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74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703380E6-0E4A-27A6-0BB2-1FF599978F4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nb-NO" dirty="0"/>
              <a:t>Rapportens anbefalinger til fylkeskommunene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B01A874-DC5B-0B80-F950-06835A8497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Sterkere politisk og administrativ forankring av integreringsfeltet</a:t>
            </a:r>
          </a:p>
          <a:p>
            <a:r>
              <a:rPr lang="nb-NO" dirty="0"/>
              <a:t>Økte ressurser til arbeid med integrering</a:t>
            </a:r>
          </a:p>
          <a:p>
            <a:r>
              <a:rPr lang="nb-NO" dirty="0"/>
              <a:t>Tydeligere formalisering av tverrfaglig samarbeid internt i fylkeskommunen</a:t>
            </a:r>
          </a:p>
          <a:p>
            <a:r>
              <a:rPr lang="nb-NO" dirty="0"/>
              <a:t>Mer eksplisitt synliggjøring av et integreringsperspektiv på andre fagområder som distriktsutvikling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8050971-4E16-29B6-D69C-A19BED81AE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nb-NO" dirty="0"/>
              <a:t>Rapport: Fylkeskommunen og integreringsfeltet. Ideas2evidense. 2025.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17043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E61F5A1D-3CAB-9CF9-118E-FA9D15E4CF9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nn-NO" dirty="0"/>
              <a:t>Spørsmål til diskusjon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C65120F-810A-F882-A7B5-31133A6065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744" y="2234597"/>
            <a:ext cx="10466552" cy="4467936"/>
          </a:xfrm>
        </p:spPr>
        <p:txBody>
          <a:bodyPr/>
          <a:lstStyle/>
          <a:p>
            <a:endParaRPr lang="nb-NO" noProof="0" dirty="0"/>
          </a:p>
          <a:p>
            <a:pPr marL="0" indent="0">
              <a:buNone/>
            </a:pPr>
            <a:r>
              <a:rPr lang="nb-NO" noProof="0" dirty="0"/>
              <a:t>Hva skal til for å videreutvikle fylkeskommunen sitt arbeid med integrering og inkludering? </a:t>
            </a:r>
          </a:p>
          <a:p>
            <a:pPr marL="0" indent="0">
              <a:buNone/>
            </a:pPr>
            <a:endParaRPr lang="nb-NO" noProof="0" dirty="0"/>
          </a:p>
          <a:p>
            <a:pPr marL="514350" indent="-514350">
              <a:buAutoNum type="arabicPeriod"/>
            </a:pPr>
            <a:r>
              <a:rPr lang="nb-NO" noProof="0" dirty="0"/>
              <a:t>Hvordan kan vi ta tak i, og jobbe med anbefalinger i rapporten?</a:t>
            </a:r>
            <a:endParaRPr lang="nb-NO" dirty="0"/>
          </a:p>
          <a:p>
            <a:pPr marL="514350" indent="-514350">
              <a:buAutoNum type="arabicPeriod"/>
            </a:pPr>
            <a:r>
              <a:rPr lang="nb-NO" noProof="0" dirty="0"/>
              <a:t>Hvordan kan statlige myndigheter støtte opp om fylkeskommunenes arbeid, slik at ressursene til innvandrerbefolkningen blir bedre utnytta?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23D0048-2EED-F7BE-74D7-D1280F62460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35499847"/>
      </p:ext>
    </p:extLst>
  </p:cSld>
  <p:clrMapOvr>
    <a:masterClrMapping/>
  </p:clrMapOvr>
</p:sld>
</file>

<file path=ppt/theme/theme1.xml><?xml version="1.0" encoding="utf-8"?>
<a:theme xmlns:a="http://schemas.openxmlformats.org/drawingml/2006/main" name="Første side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F5B1C691-7739-46BB-BBF2-58001EEA327B}"/>
    </a:ext>
  </a:extLst>
</a:theme>
</file>

<file path=ppt/theme/theme10.xml><?xml version="1.0" encoding="utf-8"?>
<a:theme xmlns:a="http://schemas.openxmlformats.org/drawingml/2006/main" name="Merkur_Bilder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CEF96563-3E84-46BA-9988-D79BAB19DD57}"/>
    </a:ext>
  </a:extLst>
</a:theme>
</file>

<file path=ppt/theme/theme11.xml><?xml version="1.0" encoding="utf-8"?>
<a:theme xmlns:a="http://schemas.openxmlformats.org/drawingml/2006/main" name="1_Diagram og tall">
  <a:themeElements>
    <a:clrScheme name="Egendefinert 23">
      <a:dk1>
        <a:srgbClr val="4D4F53"/>
      </a:dk1>
      <a:lt1>
        <a:srgbClr val="FCF8EE"/>
      </a:lt1>
      <a:dk2>
        <a:srgbClr val="ED6A3B"/>
      </a:dk2>
      <a:lt2>
        <a:srgbClr val="FCF8EE"/>
      </a:lt2>
      <a:accent1>
        <a:srgbClr val="ED6A3B"/>
      </a:accent1>
      <a:accent2>
        <a:srgbClr val="007B69"/>
      </a:accent2>
      <a:accent3>
        <a:srgbClr val="FECB00"/>
      </a:accent3>
      <a:accent4>
        <a:srgbClr val="4D4F53"/>
      </a:accent4>
      <a:accent5>
        <a:srgbClr val="A6587F"/>
      </a:accent5>
      <a:accent6>
        <a:srgbClr val="002060"/>
      </a:accent6>
      <a:hlink>
        <a:srgbClr val="36150A"/>
      </a:hlink>
      <a:folHlink>
        <a:srgbClr val="C490AA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E6592546-6461-475B-AB75-351ACCA2BD82}"/>
    </a:ext>
  </a:extLst>
</a:theme>
</file>

<file path=ppt/theme/theme12.xml><?xml version="1.0" encoding="utf-8"?>
<a:theme xmlns:a="http://schemas.openxmlformats.org/drawingml/2006/main" name="2_Avslutning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A7DA5D29-18B8-46E7-8687-6171BA3C62AB}"/>
    </a:ext>
  </a:extLst>
</a:theme>
</file>

<file path=ppt/theme/theme1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ulepunkt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0293856B-ECC3-4A07-919E-059E24422B46}"/>
    </a:ext>
  </a:extLst>
</a:theme>
</file>

<file path=ppt/theme/theme3.xml><?xml version="1.0" encoding="utf-8"?>
<a:theme xmlns:a="http://schemas.openxmlformats.org/drawingml/2006/main" name="Tekstsider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4E765672-703D-4645-839B-EAE913F0C4C1}"/>
    </a:ext>
  </a:extLst>
</a:theme>
</file>

<file path=ppt/theme/theme4.xml><?xml version="1.0" encoding="utf-8"?>
<a:theme xmlns:a="http://schemas.openxmlformats.org/drawingml/2006/main" name="Bilder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4A756178-441E-4CBF-B1CA-5E46BA69A7CA}"/>
    </a:ext>
  </a:extLst>
</a:theme>
</file>

<file path=ppt/theme/theme5.xml><?xml version="1.0" encoding="utf-8"?>
<a:theme xmlns:a="http://schemas.openxmlformats.org/drawingml/2006/main" name="Diagram og tall">
  <a:themeElements>
    <a:clrScheme name="Egendefinert 23">
      <a:dk1>
        <a:srgbClr val="4D4F53"/>
      </a:dk1>
      <a:lt1>
        <a:srgbClr val="FCF8EE"/>
      </a:lt1>
      <a:dk2>
        <a:srgbClr val="ED6A3B"/>
      </a:dk2>
      <a:lt2>
        <a:srgbClr val="FCF8EE"/>
      </a:lt2>
      <a:accent1>
        <a:srgbClr val="ED6A3B"/>
      </a:accent1>
      <a:accent2>
        <a:srgbClr val="007B69"/>
      </a:accent2>
      <a:accent3>
        <a:srgbClr val="FECB00"/>
      </a:accent3>
      <a:accent4>
        <a:srgbClr val="4D4F53"/>
      </a:accent4>
      <a:accent5>
        <a:srgbClr val="A6587F"/>
      </a:accent5>
      <a:accent6>
        <a:srgbClr val="002060"/>
      </a:accent6>
      <a:hlink>
        <a:srgbClr val="36150A"/>
      </a:hlink>
      <a:folHlink>
        <a:srgbClr val="C490AA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48FB153F-3E96-4D1A-951A-6824CC7CCCF2}"/>
    </a:ext>
  </a:extLst>
</a:theme>
</file>

<file path=ppt/theme/theme6.xml><?xml version="1.0" encoding="utf-8"?>
<a:theme xmlns:a="http://schemas.openxmlformats.org/drawingml/2006/main" name="1_Avslutning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DFE0BDE7-05D5-4E65-9107-4B7FD0ABB7A2}"/>
    </a:ext>
  </a:extLst>
</a:theme>
</file>

<file path=ppt/theme/theme7.xml><?xml version="1.0" encoding="utf-8"?>
<a:theme xmlns:a="http://schemas.openxmlformats.org/drawingml/2006/main" name="Merkur_Første side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DC55B5CB-C57A-4B12-A672-68C8ABC32C24}"/>
    </a:ext>
  </a:extLst>
</a:theme>
</file>

<file path=ppt/theme/theme8.xml><?xml version="1.0" encoding="utf-8"?>
<a:theme xmlns:a="http://schemas.openxmlformats.org/drawingml/2006/main" name="1_Kulepunkt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952C620B-4254-46A9-9A18-ACC6AFC20D60}"/>
    </a:ext>
  </a:extLst>
</a:theme>
</file>

<file path=ppt/theme/theme9.xml><?xml version="1.0" encoding="utf-8"?>
<a:theme xmlns:a="http://schemas.openxmlformats.org/drawingml/2006/main" name="Merkur_Tekstsider">
  <a:themeElements>
    <a:clrScheme name="Standard">
      <a:dk1>
        <a:srgbClr val="4D4F53"/>
      </a:dk1>
      <a:lt1>
        <a:sysClr val="window" lastClr="FFFFFF"/>
      </a:lt1>
      <a:dk2>
        <a:srgbClr val="007B69"/>
      </a:dk2>
      <a:lt2>
        <a:srgbClr val="FCF8EE"/>
      </a:lt2>
      <a:accent1>
        <a:srgbClr val="F6B198"/>
      </a:accent1>
      <a:accent2>
        <a:srgbClr val="ED6A3B"/>
      </a:accent2>
      <a:accent3>
        <a:srgbClr val="DD4814"/>
      </a:accent3>
      <a:accent4>
        <a:srgbClr val="C14A25"/>
      </a:accent4>
      <a:accent5>
        <a:srgbClr val="8A351A"/>
      </a:accent5>
      <a:accent6>
        <a:srgbClr val="6D2A15"/>
      </a:accent6>
      <a:hlink>
        <a:srgbClr val="003D34"/>
      </a:hlink>
      <a:folHlink>
        <a:srgbClr val="003D34"/>
      </a:folHlink>
    </a:clrScheme>
    <a:fontScheme name="Distriktssenteret">
      <a:majorFont>
        <a:latin typeface="Aller"/>
        <a:ea typeface=""/>
        <a:cs typeface=""/>
      </a:majorFont>
      <a:minorFont>
        <a:latin typeface="All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mal" id="{94D423B7-AC07-44C4-A966-88466663CAA8}" vid="{0471059C-3FFB-4AAA-BF74-5F183F1B248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1706f5-358e-4631-b557-6b9b3b7a413e" xsi:nil="true"/>
    <TaxCatchAll xmlns="8ed49935-e29a-4a78-9846-641d6db49ce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3ED9C9C65D1948A973A6C5627BCC64" ma:contentTypeVersion="14" ma:contentTypeDescription="Opprett et nytt dokument." ma:contentTypeScope="" ma:versionID="d45932182b0809b9e56ce50ae65e1197">
  <xsd:schema xmlns:xsd="http://www.w3.org/2001/XMLSchema" xmlns:xs="http://www.w3.org/2001/XMLSchema" xmlns:p="http://schemas.microsoft.com/office/2006/metadata/properties" xmlns:ns2="b21706f5-358e-4631-b557-6b9b3b7a413e" xmlns:ns3="8ed49935-e29a-4a78-9846-641d6db49ce4" targetNamespace="http://schemas.microsoft.com/office/2006/metadata/properties" ma:root="true" ma:fieldsID="0f0da9d579572d13d79a47247952186c" ns2:_="" ns3:_="">
    <xsd:import namespace="b21706f5-358e-4631-b557-6b9b3b7a413e"/>
    <xsd:import namespace="8ed49935-e29a-4a78-9846-641d6db49c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1706f5-358e-4631-b557-6b9b3b7a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displayName="Image Tags_0" ma:hidden="true" ma:internalName="lcf76f155ced4ddcb4097134ff3c332f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d49935-e29a-4a78-9846-641d6db49ce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9c9e081-b067-4958-821f-74a1949d3563}" ma:internalName="TaxCatchAll" ma:showField="CatchAllData" ma:web="8ed49935-e29a-4a78-9846-641d6db49c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8FAAD5-B123-42A2-B22C-A2934C5C00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65A034-4CC5-4EA8-8B36-8366001BA187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8ed49935-e29a-4a78-9846-641d6db49ce4"/>
    <ds:schemaRef ds:uri="b21706f5-358e-4631-b557-6b9b3b7a413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1F92066-9A0A-4258-A070-461B2A17BE53}">
  <ds:schemaRefs>
    <ds:schemaRef ds:uri="8ed49935-e29a-4a78-9846-641d6db49ce4"/>
    <ds:schemaRef ds:uri="b21706f5-358e-4631-b557-6b9b3b7a413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PowerPoint-mal</Template>
  <TotalTime>71</TotalTime>
  <Words>319</Words>
  <Application>Microsoft Office PowerPoint</Application>
  <PresentationFormat>Widescreen</PresentationFormat>
  <Paragraphs>32</Paragraphs>
  <Slides>5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12</vt:i4>
      </vt:variant>
      <vt:variant>
        <vt:lpstr>Lysbildetitler</vt:lpstr>
      </vt:variant>
      <vt:variant>
        <vt:i4>5</vt:i4>
      </vt:variant>
    </vt:vector>
  </HeadingPairs>
  <TitlesOfParts>
    <vt:vector size="21" baseType="lpstr">
      <vt:lpstr>Aller</vt:lpstr>
      <vt:lpstr>Aller Light</vt:lpstr>
      <vt:lpstr>Arial</vt:lpstr>
      <vt:lpstr>Calibri</vt:lpstr>
      <vt:lpstr>Første side</vt:lpstr>
      <vt:lpstr>Kulepunkt</vt:lpstr>
      <vt:lpstr>Tekstsider</vt:lpstr>
      <vt:lpstr>Bilder</vt:lpstr>
      <vt:lpstr>Diagram og tall</vt:lpstr>
      <vt:lpstr>1_Avslutning</vt:lpstr>
      <vt:lpstr>Merkur_Første side</vt:lpstr>
      <vt:lpstr>1_Kulepunkt</vt:lpstr>
      <vt:lpstr>Merkur_Tekstsider</vt:lpstr>
      <vt:lpstr>Merkur_Bilder</vt:lpstr>
      <vt:lpstr>1_Diagram og tall</vt:lpstr>
      <vt:lpstr>2_Avslutning</vt:lpstr>
      <vt:lpstr>Det er et uutnyttet potensial i fylkeskommunenes arbeid med integrering og inkludering. 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Marianne Solbakken / Distriktssenteret</dc:creator>
  <cp:lastModifiedBy>Marianne Solbakken / Distriktssenteret</cp:lastModifiedBy>
  <cp:revision>2</cp:revision>
  <dcterms:created xsi:type="dcterms:W3CDTF">2025-09-24T10:56:00Z</dcterms:created>
  <dcterms:modified xsi:type="dcterms:W3CDTF">2025-09-24T12:09:37Z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0x010100E03ED9C9C65D1948A973A6C5627BCC64</vt:lpwstr>
  </property>
  <property fmtid="{D5CDD505-2E9C-101B-9397-08002B2CF9AE}" pid="3" name="MediaServiceImageTags">
    <vt:lpwstr/>
  </property>
</Properties>
</file>