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6"/>
    <p:sldMasterId id="2147484114" r:id="rId7"/>
    <p:sldMasterId id="2147484147" r:id="rId8"/>
    <p:sldMasterId id="2147484168" r:id="rId9"/>
    <p:sldMasterId id="2147484188" r:id="rId10"/>
    <p:sldMasterId id="2147484210" r:id="rId11"/>
    <p:sldMasterId id="2147484224" r:id="rId12"/>
  </p:sldMasterIdLst>
  <p:notesMasterIdLst>
    <p:notesMasterId r:id="rId67"/>
  </p:notesMasterIdLst>
  <p:handoutMasterIdLst>
    <p:handoutMasterId r:id="rId68"/>
  </p:handoutMasterIdLst>
  <p:sldIdLst>
    <p:sldId id="256" r:id="rId13"/>
    <p:sldId id="1018" r:id="rId14"/>
    <p:sldId id="1470" r:id="rId15"/>
    <p:sldId id="257" r:id="rId16"/>
    <p:sldId id="258" r:id="rId17"/>
    <p:sldId id="259" r:id="rId18"/>
    <p:sldId id="260" r:id="rId19"/>
    <p:sldId id="261" r:id="rId20"/>
    <p:sldId id="1480" r:id="rId21"/>
    <p:sldId id="1481" r:id="rId22"/>
    <p:sldId id="1452" r:id="rId23"/>
    <p:sldId id="1495" r:id="rId24"/>
    <p:sldId id="495" r:id="rId25"/>
    <p:sldId id="29874" r:id="rId26"/>
    <p:sldId id="1453" r:id="rId27"/>
    <p:sldId id="497" r:id="rId28"/>
    <p:sldId id="1496" r:id="rId29"/>
    <p:sldId id="1503" r:id="rId30"/>
    <p:sldId id="558" r:id="rId31"/>
    <p:sldId id="496" r:id="rId32"/>
    <p:sldId id="264" r:id="rId33"/>
    <p:sldId id="1451" r:id="rId34"/>
    <p:sldId id="498" r:id="rId35"/>
    <p:sldId id="29900" r:id="rId36"/>
    <p:sldId id="1517" r:id="rId37"/>
    <p:sldId id="1485" r:id="rId38"/>
    <p:sldId id="1484" r:id="rId39"/>
    <p:sldId id="1486" r:id="rId40"/>
    <p:sldId id="1487" r:id="rId41"/>
    <p:sldId id="1488" r:id="rId42"/>
    <p:sldId id="1489" r:id="rId43"/>
    <p:sldId id="29901" r:id="rId44"/>
    <p:sldId id="29888" r:id="rId45"/>
    <p:sldId id="485" r:id="rId46"/>
    <p:sldId id="270" r:id="rId47"/>
    <p:sldId id="272" r:id="rId48"/>
    <p:sldId id="486" r:id="rId49"/>
    <p:sldId id="487" r:id="rId50"/>
    <p:sldId id="488" r:id="rId51"/>
    <p:sldId id="489" r:id="rId52"/>
    <p:sldId id="490" r:id="rId53"/>
    <p:sldId id="491" r:id="rId54"/>
    <p:sldId id="484" r:id="rId55"/>
    <p:sldId id="1494" r:id="rId56"/>
    <p:sldId id="699" r:id="rId57"/>
    <p:sldId id="704" r:id="rId58"/>
    <p:sldId id="627" r:id="rId59"/>
    <p:sldId id="1504" r:id="rId60"/>
    <p:sldId id="1479" r:id="rId61"/>
    <p:sldId id="705" r:id="rId62"/>
    <p:sldId id="1499" r:id="rId63"/>
    <p:sldId id="1498" r:id="rId64"/>
    <p:sldId id="1501" r:id="rId65"/>
    <p:sldId id="628" r:id="rId66"/>
  </p:sldIdLst>
  <p:sldSz cx="9144000" cy="5143500" type="screen16x9"/>
  <p:notesSz cx="9928225" cy="6797675"/>
  <p:defaultTextStyle>
    <a:defPPr>
      <a:defRPr lang="nb-NO"/>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Bjørnestøl" initials="RB" lastIdx="4" clrIdx="0">
    <p:extLst>
      <p:ext uri="{19B8F6BF-5375-455C-9EA6-DF929625EA0E}">
        <p15:presenceInfo xmlns:p15="http://schemas.microsoft.com/office/powerpoint/2012/main" userId="S-1-5-21-3681017389-831010243-1921085976-18557" providerId="AD"/>
      </p:ext>
    </p:extLst>
  </p:cmAuthor>
  <p:cmAuthor id="2" name="Roar Werner Vangsnes" initials="RWV" lastIdx="1" clrIdx="1">
    <p:extLst>
      <p:ext uri="{19B8F6BF-5375-455C-9EA6-DF929625EA0E}">
        <p15:presenceInfo xmlns:p15="http://schemas.microsoft.com/office/powerpoint/2012/main" userId="S::roar.vangsnes@kdu.no::c042b0b6-a017-4ec9-9528-2a6495e81b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800"/>
    <a:srgbClr val="B72B16"/>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95C86-E6C5-C0B7-837F-5EBC5AC758EE}" v="2" dt="2024-01-12T10:22:03.86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731" autoAdjust="0"/>
  </p:normalViewPr>
  <p:slideViewPr>
    <p:cSldViewPr snapToGrid="0">
      <p:cViewPr varScale="1">
        <p:scale>
          <a:sx n="107" d="100"/>
          <a:sy n="107" d="100"/>
        </p:scale>
        <p:origin x="78" y="7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commentAuthors" Target="commentAuthors.xml"/><Relationship Id="rId8" Type="http://schemas.openxmlformats.org/officeDocument/2006/relationships/slideMaster" Target="slideMasters/slideMaster3.xml"/><Relationship Id="rId51" Type="http://schemas.openxmlformats.org/officeDocument/2006/relationships/slide" Target="slides/slide39.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5.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2.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1-27T08:50:34.192" idx="1">
    <p:pos x="4852" y="238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55FEA-325E-48F9-822B-9CFD0894DCA3}"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nn-NO"/>
        </a:p>
      </dgm:t>
    </dgm:pt>
    <dgm:pt modelId="{50E9D3DE-8819-44E7-BB49-ABA57E599CA2}">
      <dgm:prSet phldrT="[Tekst]"/>
      <dgm:spPr/>
      <dgm:t>
        <a:bodyPr/>
        <a:lstStyle/>
        <a:p>
          <a:r>
            <a:rPr lang="nb-NO"/>
            <a:t>Distriktssenterets</a:t>
          </a:r>
          <a:br>
            <a:rPr lang="nb-NO"/>
          </a:br>
          <a:r>
            <a:rPr lang="nb-NO"/>
            <a:t>samfunnsoppdrag</a:t>
          </a:r>
          <a:endParaRPr lang="nn-NO"/>
        </a:p>
      </dgm:t>
    </dgm:pt>
    <dgm:pt modelId="{8D5F7A56-7C04-46BF-8D99-10F5B787DB7F}" type="parTrans" cxnId="{2E4A1B31-364D-4634-AAB2-79C482DAEC7F}">
      <dgm:prSet/>
      <dgm:spPr/>
      <dgm:t>
        <a:bodyPr/>
        <a:lstStyle/>
        <a:p>
          <a:endParaRPr lang="nn-NO"/>
        </a:p>
      </dgm:t>
    </dgm:pt>
    <dgm:pt modelId="{33E1497A-EBF1-4908-BAA8-0BD607FFAD49}" type="sibTrans" cxnId="{2E4A1B31-364D-4634-AAB2-79C482DAEC7F}">
      <dgm:prSet/>
      <dgm:spPr/>
      <dgm:t>
        <a:bodyPr/>
        <a:lstStyle/>
        <a:p>
          <a:endParaRPr lang="nn-NO"/>
        </a:p>
      </dgm:t>
    </dgm:pt>
    <dgm:pt modelId="{9D24B0E3-F853-406B-A12E-1F906C721980}">
      <dgm:prSet phldrT="[Tekst]" custT="1"/>
      <dgm:spPr/>
      <dgm:t>
        <a:bodyPr/>
        <a:lstStyle/>
        <a:p>
          <a:r>
            <a:rPr lang="nn-NO" sz="2000" i="0" u="none" strike="noStrike">
              <a:effectLst/>
            </a:rPr>
            <a:t>Gode</a:t>
          </a:r>
          <a:br>
            <a:rPr lang="nn-NO" sz="2000" i="0" u="none" strike="noStrike">
              <a:effectLst/>
            </a:rPr>
          </a:br>
          <a:r>
            <a:rPr lang="nn-NO" sz="2000" i="0" u="none" strike="noStrike">
              <a:effectLst/>
            </a:rPr>
            <a:t>samfunnsutviklarar</a:t>
          </a:r>
          <a:endParaRPr lang="nn-NO" sz="2000"/>
        </a:p>
      </dgm:t>
    </dgm:pt>
    <dgm:pt modelId="{9F86FDB9-C7A2-4A34-8FAC-A460298E5016}" type="parTrans" cxnId="{FCB8E5B3-88D2-4D82-9A13-DB77AF531885}">
      <dgm:prSet/>
      <dgm:spPr/>
      <dgm:t>
        <a:bodyPr/>
        <a:lstStyle/>
        <a:p>
          <a:endParaRPr lang="nn-NO"/>
        </a:p>
      </dgm:t>
    </dgm:pt>
    <dgm:pt modelId="{8EB9776F-388A-4EB4-A58E-F8A842359B20}" type="sibTrans" cxnId="{FCB8E5B3-88D2-4D82-9A13-DB77AF531885}">
      <dgm:prSet/>
      <dgm:spPr/>
      <dgm:t>
        <a:bodyPr/>
        <a:lstStyle/>
        <a:p>
          <a:endParaRPr lang="nn-NO"/>
        </a:p>
      </dgm:t>
    </dgm:pt>
    <dgm:pt modelId="{FB82EEB9-44E7-4082-9BEF-54951B052BCF}">
      <dgm:prSet phldrT="[Tekst]" custT="1"/>
      <dgm:spPr>
        <a:solidFill>
          <a:schemeClr val="accent2"/>
        </a:solidFill>
      </dgm:spPr>
      <dgm:t>
        <a:bodyPr/>
        <a:lstStyle/>
        <a:p>
          <a:r>
            <a:rPr lang="nn-NO" sz="2000" i="0" u="none" strike="noStrike">
              <a:effectLst/>
            </a:rPr>
            <a:t>Styrke utviklingskapasiteten </a:t>
          </a:r>
          <a:endParaRPr lang="nn-NO" sz="2000"/>
        </a:p>
      </dgm:t>
    </dgm:pt>
    <dgm:pt modelId="{F8E46C55-9BD7-48A6-BC5D-A9F1C6741F18}" type="parTrans" cxnId="{C969485E-244B-4A63-A0CF-81DD29AE3DFF}">
      <dgm:prSet/>
      <dgm:spPr/>
      <dgm:t>
        <a:bodyPr/>
        <a:lstStyle/>
        <a:p>
          <a:endParaRPr lang="nn-NO"/>
        </a:p>
      </dgm:t>
    </dgm:pt>
    <dgm:pt modelId="{58C81EDE-2FDC-43B2-B3A6-2ED9CECCB2FB}" type="sibTrans" cxnId="{C969485E-244B-4A63-A0CF-81DD29AE3DFF}">
      <dgm:prSet/>
      <dgm:spPr/>
      <dgm:t>
        <a:bodyPr/>
        <a:lstStyle/>
        <a:p>
          <a:endParaRPr lang="nn-NO"/>
        </a:p>
      </dgm:t>
    </dgm:pt>
    <dgm:pt modelId="{6E1485F0-2519-4EC0-8059-5BC809BD3341}">
      <dgm:prSet phldrT="[Tekst]" custT="1"/>
      <dgm:spPr>
        <a:solidFill>
          <a:schemeClr val="accent1"/>
        </a:solidFill>
      </dgm:spPr>
      <dgm:t>
        <a:bodyPr/>
        <a:lstStyle/>
        <a:p>
          <a:r>
            <a:rPr lang="nn-NO" sz="2000" i="0" u="none" strike="noStrike">
              <a:effectLst/>
            </a:rPr>
            <a:t>Tilgang til grunnleggande private tenester i distrikta</a:t>
          </a:r>
          <a:endParaRPr lang="nn-NO" sz="2000"/>
        </a:p>
      </dgm:t>
    </dgm:pt>
    <dgm:pt modelId="{A46450C0-4ACE-4006-976F-23653B8C8986}" type="parTrans" cxnId="{E127EC30-C5AB-4DAC-AE42-9C4CC5E06DD0}">
      <dgm:prSet/>
      <dgm:spPr/>
      <dgm:t>
        <a:bodyPr/>
        <a:lstStyle/>
        <a:p>
          <a:endParaRPr lang="nn-NO"/>
        </a:p>
      </dgm:t>
    </dgm:pt>
    <dgm:pt modelId="{890F76DC-FC24-4982-9EA0-221091DACFFE}" type="sibTrans" cxnId="{E127EC30-C5AB-4DAC-AE42-9C4CC5E06DD0}">
      <dgm:prSet/>
      <dgm:spPr/>
      <dgm:t>
        <a:bodyPr/>
        <a:lstStyle/>
        <a:p>
          <a:endParaRPr lang="nn-NO"/>
        </a:p>
      </dgm:t>
    </dgm:pt>
    <dgm:pt modelId="{C177D2EB-5C90-4C8E-971F-EFE8566DCB61}">
      <dgm:prSet phldrT="[Tekst]" custT="1"/>
      <dgm:spPr>
        <a:solidFill>
          <a:schemeClr val="accent3">
            <a:lumMod val="75000"/>
          </a:schemeClr>
        </a:solidFill>
      </dgm:spPr>
      <dgm:t>
        <a:bodyPr/>
        <a:lstStyle/>
        <a:p>
          <a:r>
            <a:rPr lang="nb-NO" sz="2000" i="0" u="none" strike="noStrike">
              <a:effectLst/>
            </a:rPr>
            <a:t>Nasjonal</a:t>
          </a:r>
          <a:br>
            <a:rPr lang="nb-NO" sz="2000" i="0" u="none" strike="noStrike">
              <a:effectLst/>
            </a:rPr>
          </a:br>
          <a:r>
            <a:rPr lang="nb-NO" sz="2000" i="0" u="none" strike="noStrike">
              <a:effectLst/>
            </a:rPr>
            <a:t>politikkutvikling</a:t>
          </a:r>
          <a:endParaRPr lang="nn-NO" sz="2000"/>
        </a:p>
      </dgm:t>
    </dgm:pt>
    <dgm:pt modelId="{A46A0413-6EEF-4A06-926C-1FF3A9EDF024}" type="parTrans" cxnId="{4AC861FD-8E3C-466B-BAD3-34F4F74532A3}">
      <dgm:prSet/>
      <dgm:spPr/>
      <dgm:t>
        <a:bodyPr/>
        <a:lstStyle/>
        <a:p>
          <a:endParaRPr lang="nn-NO"/>
        </a:p>
      </dgm:t>
    </dgm:pt>
    <dgm:pt modelId="{ADB0C384-DF36-47AD-8F26-25ED2D131D9B}" type="sibTrans" cxnId="{4AC861FD-8E3C-466B-BAD3-34F4F74532A3}">
      <dgm:prSet/>
      <dgm:spPr/>
      <dgm:t>
        <a:bodyPr/>
        <a:lstStyle/>
        <a:p>
          <a:endParaRPr lang="nn-NO"/>
        </a:p>
      </dgm:t>
    </dgm:pt>
    <dgm:pt modelId="{252B576F-881B-4FBD-B5BA-36A241EEFC51}" type="pres">
      <dgm:prSet presAssocID="{A2B55FEA-325E-48F9-822B-9CFD0894DCA3}" presName="diagram" presStyleCnt="0">
        <dgm:presLayoutVars>
          <dgm:chMax val="1"/>
          <dgm:dir/>
          <dgm:animLvl val="ctr"/>
          <dgm:resizeHandles val="exact"/>
        </dgm:presLayoutVars>
      </dgm:prSet>
      <dgm:spPr/>
    </dgm:pt>
    <dgm:pt modelId="{FC4E1760-CB67-4EDB-9EA2-24E85EC181DA}" type="pres">
      <dgm:prSet presAssocID="{A2B55FEA-325E-48F9-822B-9CFD0894DCA3}" presName="matrix" presStyleCnt="0"/>
      <dgm:spPr/>
    </dgm:pt>
    <dgm:pt modelId="{BE43DBB2-549F-4EBE-9951-806F1F4CFBB4}" type="pres">
      <dgm:prSet presAssocID="{A2B55FEA-325E-48F9-822B-9CFD0894DCA3}" presName="tile1" presStyleLbl="node1" presStyleIdx="0" presStyleCnt="4"/>
      <dgm:spPr/>
    </dgm:pt>
    <dgm:pt modelId="{CCEA03E4-0470-4646-ABBB-188B16F2BE1C}" type="pres">
      <dgm:prSet presAssocID="{A2B55FEA-325E-48F9-822B-9CFD0894DCA3}" presName="tile1text" presStyleLbl="node1" presStyleIdx="0" presStyleCnt="4">
        <dgm:presLayoutVars>
          <dgm:chMax val="0"/>
          <dgm:chPref val="0"/>
          <dgm:bulletEnabled val="1"/>
        </dgm:presLayoutVars>
      </dgm:prSet>
      <dgm:spPr/>
    </dgm:pt>
    <dgm:pt modelId="{928404D5-5497-41D9-9620-2028DB017E9D}" type="pres">
      <dgm:prSet presAssocID="{A2B55FEA-325E-48F9-822B-9CFD0894DCA3}" presName="tile2" presStyleLbl="node1" presStyleIdx="1" presStyleCnt="4" custLinFactNeighborX="665" custLinFactNeighborY="-11581"/>
      <dgm:spPr/>
    </dgm:pt>
    <dgm:pt modelId="{9000E479-956A-48F7-9E14-657889040835}" type="pres">
      <dgm:prSet presAssocID="{A2B55FEA-325E-48F9-822B-9CFD0894DCA3}" presName="tile2text" presStyleLbl="node1" presStyleIdx="1" presStyleCnt="4">
        <dgm:presLayoutVars>
          <dgm:chMax val="0"/>
          <dgm:chPref val="0"/>
          <dgm:bulletEnabled val="1"/>
        </dgm:presLayoutVars>
      </dgm:prSet>
      <dgm:spPr/>
    </dgm:pt>
    <dgm:pt modelId="{FF5A8392-EF43-4B1D-8AC7-40833870C813}" type="pres">
      <dgm:prSet presAssocID="{A2B55FEA-325E-48F9-822B-9CFD0894DCA3}" presName="tile3" presStyleLbl="node1" presStyleIdx="2" presStyleCnt="4"/>
      <dgm:spPr/>
    </dgm:pt>
    <dgm:pt modelId="{8FBE98CB-6308-4352-90FF-9FF49E26BEE8}" type="pres">
      <dgm:prSet presAssocID="{A2B55FEA-325E-48F9-822B-9CFD0894DCA3}" presName="tile3text" presStyleLbl="node1" presStyleIdx="2" presStyleCnt="4">
        <dgm:presLayoutVars>
          <dgm:chMax val="0"/>
          <dgm:chPref val="0"/>
          <dgm:bulletEnabled val="1"/>
        </dgm:presLayoutVars>
      </dgm:prSet>
      <dgm:spPr/>
    </dgm:pt>
    <dgm:pt modelId="{DED8CA52-6353-49DF-B55A-41F6EBC9C506}" type="pres">
      <dgm:prSet presAssocID="{A2B55FEA-325E-48F9-822B-9CFD0894DCA3}" presName="tile4" presStyleLbl="node1" presStyleIdx="3" presStyleCnt="4"/>
      <dgm:spPr/>
    </dgm:pt>
    <dgm:pt modelId="{A82DA3A5-CF2D-4E1E-B7F9-C5E4A32057CE}" type="pres">
      <dgm:prSet presAssocID="{A2B55FEA-325E-48F9-822B-9CFD0894DCA3}" presName="tile4text" presStyleLbl="node1" presStyleIdx="3" presStyleCnt="4">
        <dgm:presLayoutVars>
          <dgm:chMax val="0"/>
          <dgm:chPref val="0"/>
          <dgm:bulletEnabled val="1"/>
        </dgm:presLayoutVars>
      </dgm:prSet>
      <dgm:spPr/>
    </dgm:pt>
    <dgm:pt modelId="{1ABE559B-0C8A-4F4E-96D3-4BDB6068D585}" type="pres">
      <dgm:prSet presAssocID="{A2B55FEA-325E-48F9-822B-9CFD0894DCA3}" presName="centerTile" presStyleLbl="fgShp" presStyleIdx="0" presStyleCnt="1">
        <dgm:presLayoutVars>
          <dgm:chMax val="0"/>
          <dgm:chPref val="0"/>
        </dgm:presLayoutVars>
      </dgm:prSet>
      <dgm:spPr/>
    </dgm:pt>
  </dgm:ptLst>
  <dgm:cxnLst>
    <dgm:cxn modelId="{340A6F29-508F-40AB-B5DB-E78B1566AC36}" type="presOf" srcId="{6E1485F0-2519-4EC0-8059-5BC809BD3341}" destId="{FF5A8392-EF43-4B1D-8AC7-40833870C813}" srcOrd="0" destOrd="0" presId="urn:microsoft.com/office/officeart/2005/8/layout/matrix1"/>
    <dgm:cxn modelId="{E127EC30-C5AB-4DAC-AE42-9C4CC5E06DD0}" srcId="{50E9D3DE-8819-44E7-BB49-ABA57E599CA2}" destId="{6E1485F0-2519-4EC0-8059-5BC809BD3341}" srcOrd="2" destOrd="0" parTransId="{A46450C0-4ACE-4006-976F-23653B8C8986}" sibTransId="{890F76DC-FC24-4982-9EA0-221091DACFFE}"/>
    <dgm:cxn modelId="{2E4A1B31-364D-4634-AAB2-79C482DAEC7F}" srcId="{A2B55FEA-325E-48F9-822B-9CFD0894DCA3}" destId="{50E9D3DE-8819-44E7-BB49-ABA57E599CA2}" srcOrd="0" destOrd="0" parTransId="{8D5F7A56-7C04-46BF-8D99-10F5B787DB7F}" sibTransId="{33E1497A-EBF1-4908-BAA8-0BD607FFAD49}"/>
    <dgm:cxn modelId="{C969485E-244B-4A63-A0CF-81DD29AE3DFF}" srcId="{50E9D3DE-8819-44E7-BB49-ABA57E599CA2}" destId="{FB82EEB9-44E7-4082-9BEF-54951B052BCF}" srcOrd="1" destOrd="0" parTransId="{F8E46C55-9BD7-48A6-BC5D-A9F1C6741F18}" sibTransId="{58C81EDE-2FDC-43B2-B3A6-2ED9CECCB2FB}"/>
    <dgm:cxn modelId="{10C2D764-ED94-495E-B09A-A2C8DCCF5125}" type="presOf" srcId="{50E9D3DE-8819-44E7-BB49-ABA57E599CA2}" destId="{1ABE559B-0C8A-4F4E-96D3-4BDB6068D585}" srcOrd="0" destOrd="0" presId="urn:microsoft.com/office/officeart/2005/8/layout/matrix1"/>
    <dgm:cxn modelId="{E6E84A70-E5BA-4AD3-B5D5-92315ED646E3}" type="presOf" srcId="{6E1485F0-2519-4EC0-8059-5BC809BD3341}" destId="{8FBE98CB-6308-4352-90FF-9FF49E26BEE8}" srcOrd="1" destOrd="0" presId="urn:microsoft.com/office/officeart/2005/8/layout/matrix1"/>
    <dgm:cxn modelId="{E7128B50-4A74-4D2A-A0B3-6333D5C87113}" type="presOf" srcId="{A2B55FEA-325E-48F9-822B-9CFD0894DCA3}" destId="{252B576F-881B-4FBD-B5BA-36A241EEFC51}" srcOrd="0" destOrd="0" presId="urn:microsoft.com/office/officeart/2005/8/layout/matrix1"/>
    <dgm:cxn modelId="{8DBA3659-6F8E-4CD4-B848-CCD9E549B18E}" type="presOf" srcId="{FB82EEB9-44E7-4082-9BEF-54951B052BCF}" destId="{928404D5-5497-41D9-9620-2028DB017E9D}" srcOrd="0" destOrd="0" presId="urn:microsoft.com/office/officeart/2005/8/layout/matrix1"/>
    <dgm:cxn modelId="{42E41A9A-E29D-4B60-8A5A-96D4CBA6639B}" type="presOf" srcId="{9D24B0E3-F853-406B-A12E-1F906C721980}" destId="{CCEA03E4-0470-4646-ABBB-188B16F2BE1C}" srcOrd="1" destOrd="0" presId="urn:microsoft.com/office/officeart/2005/8/layout/matrix1"/>
    <dgm:cxn modelId="{FCB8E5B3-88D2-4D82-9A13-DB77AF531885}" srcId="{50E9D3DE-8819-44E7-BB49-ABA57E599CA2}" destId="{9D24B0E3-F853-406B-A12E-1F906C721980}" srcOrd="0" destOrd="0" parTransId="{9F86FDB9-C7A2-4A34-8FAC-A460298E5016}" sibTransId="{8EB9776F-388A-4EB4-A58E-F8A842359B20}"/>
    <dgm:cxn modelId="{2EC692B5-9482-44FA-9AD0-030FC61DDB73}" type="presOf" srcId="{C177D2EB-5C90-4C8E-971F-EFE8566DCB61}" destId="{DED8CA52-6353-49DF-B55A-41F6EBC9C506}" srcOrd="0" destOrd="0" presId="urn:microsoft.com/office/officeart/2005/8/layout/matrix1"/>
    <dgm:cxn modelId="{F1FCD8BD-EF5F-4342-B084-E15C54AB635D}" type="presOf" srcId="{FB82EEB9-44E7-4082-9BEF-54951B052BCF}" destId="{9000E479-956A-48F7-9E14-657889040835}" srcOrd="1" destOrd="0" presId="urn:microsoft.com/office/officeart/2005/8/layout/matrix1"/>
    <dgm:cxn modelId="{4E6CC3DF-C01D-462A-BB73-61669E73FA2A}" type="presOf" srcId="{9D24B0E3-F853-406B-A12E-1F906C721980}" destId="{BE43DBB2-549F-4EBE-9951-806F1F4CFBB4}" srcOrd="0" destOrd="0" presId="urn:microsoft.com/office/officeart/2005/8/layout/matrix1"/>
    <dgm:cxn modelId="{4AC861FD-8E3C-466B-BAD3-34F4F74532A3}" srcId="{50E9D3DE-8819-44E7-BB49-ABA57E599CA2}" destId="{C177D2EB-5C90-4C8E-971F-EFE8566DCB61}" srcOrd="3" destOrd="0" parTransId="{A46A0413-6EEF-4A06-926C-1FF3A9EDF024}" sibTransId="{ADB0C384-DF36-47AD-8F26-25ED2D131D9B}"/>
    <dgm:cxn modelId="{81F1B4FF-98FF-4DB0-A4F2-9D80B92472F3}" type="presOf" srcId="{C177D2EB-5C90-4C8E-971F-EFE8566DCB61}" destId="{A82DA3A5-CF2D-4E1E-B7F9-C5E4A32057CE}" srcOrd="1" destOrd="0" presId="urn:microsoft.com/office/officeart/2005/8/layout/matrix1"/>
    <dgm:cxn modelId="{FC6B44BF-81F6-473B-814F-23E9FE0E3228}" type="presParOf" srcId="{252B576F-881B-4FBD-B5BA-36A241EEFC51}" destId="{FC4E1760-CB67-4EDB-9EA2-24E85EC181DA}" srcOrd="0" destOrd="0" presId="urn:microsoft.com/office/officeart/2005/8/layout/matrix1"/>
    <dgm:cxn modelId="{F51CA4BE-A24A-45E8-A29B-F0C396B4F0EA}" type="presParOf" srcId="{FC4E1760-CB67-4EDB-9EA2-24E85EC181DA}" destId="{BE43DBB2-549F-4EBE-9951-806F1F4CFBB4}" srcOrd="0" destOrd="0" presId="urn:microsoft.com/office/officeart/2005/8/layout/matrix1"/>
    <dgm:cxn modelId="{494BF722-C1A0-4E92-8237-956B9E306117}" type="presParOf" srcId="{FC4E1760-CB67-4EDB-9EA2-24E85EC181DA}" destId="{CCEA03E4-0470-4646-ABBB-188B16F2BE1C}" srcOrd="1" destOrd="0" presId="urn:microsoft.com/office/officeart/2005/8/layout/matrix1"/>
    <dgm:cxn modelId="{02FD4FBA-ED8B-4C3F-8F83-996B0EED962E}" type="presParOf" srcId="{FC4E1760-CB67-4EDB-9EA2-24E85EC181DA}" destId="{928404D5-5497-41D9-9620-2028DB017E9D}" srcOrd="2" destOrd="0" presId="urn:microsoft.com/office/officeart/2005/8/layout/matrix1"/>
    <dgm:cxn modelId="{E9BC94B0-4EB6-4D4A-9D20-A455AEA1CC76}" type="presParOf" srcId="{FC4E1760-CB67-4EDB-9EA2-24E85EC181DA}" destId="{9000E479-956A-48F7-9E14-657889040835}" srcOrd="3" destOrd="0" presId="urn:microsoft.com/office/officeart/2005/8/layout/matrix1"/>
    <dgm:cxn modelId="{F2DA448B-AE29-47AE-8A01-661FEC39050B}" type="presParOf" srcId="{FC4E1760-CB67-4EDB-9EA2-24E85EC181DA}" destId="{FF5A8392-EF43-4B1D-8AC7-40833870C813}" srcOrd="4" destOrd="0" presId="urn:microsoft.com/office/officeart/2005/8/layout/matrix1"/>
    <dgm:cxn modelId="{AF8F1E2D-04A3-4C25-9730-416E41DF5F86}" type="presParOf" srcId="{FC4E1760-CB67-4EDB-9EA2-24E85EC181DA}" destId="{8FBE98CB-6308-4352-90FF-9FF49E26BEE8}" srcOrd="5" destOrd="0" presId="urn:microsoft.com/office/officeart/2005/8/layout/matrix1"/>
    <dgm:cxn modelId="{432B6B3D-EBC2-4269-8D71-6C952CAA27A8}" type="presParOf" srcId="{FC4E1760-CB67-4EDB-9EA2-24E85EC181DA}" destId="{DED8CA52-6353-49DF-B55A-41F6EBC9C506}" srcOrd="6" destOrd="0" presId="urn:microsoft.com/office/officeart/2005/8/layout/matrix1"/>
    <dgm:cxn modelId="{1BF7E816-A269-47C2-84E6-68DC02316FF5}" type="presParOf" srcId="{FC4E1760-CB67-4EDB-9EA2-24E85EC181DA}" destId="{A82DA3A5-CF2D-4E1E-B7F9-C5E4A32057CE}" srcOrd="7" destOrd="0" presId="urn:microsoft.com/office/officeart/2005/8/layout/matrix1"/>
    <dgm:cxn modelId="{729B4DCE-77EC-4C80-B562-63BCA6BDA530}" type="presParOf" srcId="{252B576F-881B-4FBD-B5BA-36A241EEFC51}" destId="{1ABE559B-0C8A-4F4E-96D3-4BDB6068D58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931A9-64F6-4939-81D0-F6927EE9397A}"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E1632250-5599-4E0B-831D-E331EDAB7A3F}">
      <dgm:prSet/>
      <dgm:spPr/>
      <dgm:t>
        <a:bodyPr/>
        <a:lstStyle/>
        <a:p>
          <a:r>
            <a:rPr lang="nb-NO"/>
            <a:t>Få frem materiale som kan engasjere og brukes til planen</a:t>
          </a:r>
          <a:endParaRPr lang="en-US"/>
        </a:p>
      </dgm:t>
    </dgm:pt>
    <dgm:pt modelId="{F33AF08F-EBBE-4C6A-AE2C-B83934C853AF}" type="parTrans" cxnId="{13AC99E9-B374-43E9-8404-33B1675F533D}">
      <dgm:prSet/>
      <dgm:spPr/>
      <dgm:t>
        <a:bodyPr/>
        <a:lstStyle/>
        <a:p>
          <a:endParaRPr lang="en-US"/>
        </a:p>
      </dgm:t>
    </dgm:pt>
    <dgm:pt modelId="{FC6D9532-48EA-4855-8532-54CDD8A247D1}" type="sibTrans" cxnId="{13AC99E9-B374-43E9-8404-33B1675F533D}">
      <dgm:prSet/>
      <dgm:spPr/>
      <dgm:t>
        <a:bodyPr/>
        <a:lstStyle/>
        <a:p>
          <a:endParaRPr lang="en-US"/>
        </a:p>
      </dgm:t>
    </dgm:pt>
    <dgm:pt modelId="{34200CD4-581C-4F63-96C9-8BB24DDFB8D1}">
      <dgm:prSet/>
      <dgm:spPr/>
      <dgm:t>
        <a:bodyPr/>
        <a:lstStyle/>
        <a:p>
          <a:r>
            <a:rPr lang="nb-NO"/>
            <a:t>Få gode diskusjoner der alle får frem sine synspunkt. </a:t>
          </a:r>
          <a:endParaRPr lang="en-US"/>
        </a:p>
      </dgm:t>
    </dgm:pt>
    <dgm:pt modelId="{9CE59E82-5C5B-4B90-9FD4-FB5EED647FDE}" type="parTrans" cxnId="{83F1599A-4FAE-4CDF-A991-EABC5A410F42}">
      <dgm:prSet/>
      <dgm:spPr/>
      <dgm:t>
        <a:bodyPr/>
        <a:lstStyle/>
        <a:p>
          <a:endParaRPr lang="en-US"/>
        </a:p>
      </dgm:t>
    </dgm:pt>
    <dgm:pt modelId="{E21D0443-5068-44D4-A117-9523F8386E9F}" type="sibTrans" cxnId="{83F1599A-4FAE-4CDF-A991-EABC5A410F42}">
      <dgm:prSet/>
      <dgm:spPr/>
      <dgm:t>
        <a:bodyPr/>
        <a:lstStyle/>
        <a:p>
          <a:endParaRPr lang="en-US"/>
        </a:p>
      </dgm:t>
    </dgm:pt>
    <dgm:pt modelId="{BA589971-B00D-4D1B-BC76-A0A2AAFFD60E}">
      <dgm:prSet/>
      <dgm:spPr/>
      <dgm:t>
        <a:bodyPr/>
        <a:lstStyle/>
        <a:p>
          <a:r>
            <a:rPr lang="nb-NO"/>
            <a:t>Idemyldring</a:t>
          </a:r>
          <a:endParaRPr lang="en-US"/>
        </a:p>
      </dgm:t>
    </dgm:pt>
    <dgm:pt modelId="{10088595-1E35-4FF7-B91E-1CE98D8F6953}" type="parTrans" cxnId="{A888779A-122E-4409-8C23-05E8F956C25C}">
      <dgm:prSet/>
      <dgm:spPr/>
      <dgm:t>
        <a:bodyPr/>
        <a:lstStyle/>
        <a:p>
          <a:endParaRPr lang="en-US"/>
        </a:p>
      </dgm:t>
    </dgm:pt>
    <dgm:pt modelId="{4510BE84-23C4-4B50-8B28-144B5D9257E6}" type="sibTrans" cxnId="{A888779A-122E-4409-8C23-05E8F956C25C}">
      <dgm:prSet/>
      <dgm:spPr/>
      <dgm:t>
        <a:bodyPr/>
        <a:lstStyle/>
        <a:p>
          <a:endParaRPr lang="en-US"/>
        </a:p>
      </dgm:t>
    </dgm:pt>
    <dgm:pt modelId="{A1B8B723-74A3-482E-B7A1-1F2D1ECB1795}">
      <dgm:prSet/>
      <dgm:spPr/>
      <dgm:t>
        <a:bodyPr/>
        <a:lstStyle/>
        <a:p>
          <a:r>
            <a:rPr lang="nb-NO"/>
            <a:t>Tanker hvordan kommunen utvikles videre og ønske om en aktiv plan som må brukes</a:t>
          </a:r>
          <a:endParaRPr lang="en-US"/>
        </a:p>
      </dgm:t>
    </dgm:pt>
    <dgm:pt modelId="{F50AD58E-C547-4AE6-9E30-9444108DF262}" type="parTrans" cxnId="{ED74BA6F-E77C-44FB-AFD0-F0623B818156}">
      <dgm:prSet/>
      <dgm:spPr/>
      <dgm:t>
        <a:bodyPr/>
        <a:lstStyle/>
        <a:p>
          <a:endParaRPr lang="en-US"/>
        </a:p>
      </dgm:t>
    </dgm:pt>
    <dgm:pt modelId="{8DCAA6E0-ED4E-4FC8-8AC0-692AD0F40D11}" type="sibTrans" cxnId="{ED74BA6F-E77C-44FB-AFD0-F0623B818156}">
      <dgm:prSet/>
      <dgm:spPr/>
      <dgm:t>
        <a:bodyPr/>
        <a:lstStyle/>
        <a:p>
          <a:endParaRPr lang="en-US"/>
        </a:p>
      </dgm:t>
    </dgm:pt>
    <dgm:pt modelId="{68AC43AA-818A-4DFE-A051-40BA740B6AAB}">
      <dgm:prSet/>
      <dgm:spPr/>
      <dgm:t>
        <a:bodyPr/>
        <a:lstStyle/>
        <a:p>
          <a:r>
            <a:rPr lang="nb-NO"/>
            <a:t>Tenke litt nytt. Sortering og spissing</a:t>
          </a:r>
          <a:endParaRPr lang="en-US"/>
        </a:p>
      </dgm:t>
    </dgm:pt>
    <dgm:pt modelId="{2A89B82C-7D2C-4E20-9603-D23101B56AB0}" type="parTrans" cxnId="{418F848D-7C57-4CF5-B46D-2AAFD1D505C2}">
      <dgm:prSet/>
      <dgm:spPr/>
      <dgm:t>
        <a:bodyPr/>
        <a:lstStyle/>
        <a:p>
          <a:endParaRPr lang="en-US"/>
        </a:p>
      </dgm:t>
    </dgm:pt>
    <dgm:pt modelId="{178F2F02-BB04-466D-A415-CD9EB47CE984}" type="sibTrans" cxnId="{418F848D-7C57-4CF5-B46D-2AAFD1D505C2}">
      <dgm:prSet/>
      <dgm:spPr/>
      <dgm:t>
        <a:bodyPr/>
        <a:lstStyle/>
        <a:p>
          <a:endParaRPr lang="en-US"/>
        </a:p>
      </dgm:t>
    </dgm:pt>
    <dgm:pt modelId="{910C4C4E-0ABF-4866-8035-369EA613D514}">
      <dgm:prSet/>
      <dgm:spPr/>
      <dgm:t>
        <a:bodyPr/>
        <a:lstStyle/>
        <a:p>
          <a:r>
            <a:rPr lang="nb-NO"/>
            <a:t>Tanker rundt ungdommer og hvordan få ungdommer tilbake til Hægebostad</a:t>
          </a:r>
          <a:endParaRPr lang="en-US"/>
        </a:p>
      </dgm:t>
    </dgm:pt>
    <dgm:pt modelId="{6AFC4CB5-7683-4520-9417-BA94EE83B4EF}" type="parTrans" cxnId="{7D87DBDB-7BDF-4BA7-A581-464AC92F331F}">
      <dgm:prSet/>
      <dgm:spPr/>
      <dgm:t>
        <a:bodyPr/>
        <a:lstStyle/>
        <a:p>
          <a:endParaRPr lang="en-US"/>
        </a:p>
      </dgm:t>
    </dgm:pt>
    <dgm:pt modelId="{B9B1E44B-6E34-45B4-9BF9-8F6F2DBF1BF8}" type="sibTrans" cxnId="{7D87DBDB-7BDF-4BA7-A581-464AC92F331F}">
      <dgm:prSet/>
      <dgm:spPr/>
      <dgm:t>
        <a:bodyPr/>
        <a:lstStyle/>
        <a:p>
          <a:endParaRPr lang="en-US"/>
        </a:p>
      </dgm:t>
    </dgm:pt>
    <dgm:pt modelId="{B1BCDC24-B10F-4B27-95E2-72F89FB84653}">
      <dgm:prSet/>
      <dgm:spPr/>
      <dgm:t>
        <a:bodyPr/>
        <a:lstStyle/>
        <a:p>
          <a:r>
            <a:rPr lang="nb-NO"/>
            <a:t>Tanker på hvordan administrasjonen kan bruke kunnskapen fra samlingen</a:t>
          </a:r>
          <a:endParaRPr lang="en-US"/>
        </a:p>
      </dgm:t>
    </dgm:pt>
    <dgm:pt modelId="{1ED64011-1A89-4D68-B043-0809818469AE}" type="parTrans" cxnId="{38C4CB8B-A6C9-42B2-B639-4902A766FF43}">
      <dgm:prSet/>
      <dgm:spPr/>
      <dgm:t>
        <a:bodyPr/>
        <a:lstStyle/>
        <a:p>
          <a:endParaRPr lang="en-US"/>
        </a:p>
      </dgm:t>
    </dgm:pt>
    <dgm:pt modelId="{BBF31B63-2011-4C15-A98A-EC0A201A3894}" type="sibTrans" cxnId="{38C4CB8B-A6C9-42B2-B639-4902A766FF43}">
      <dgm:prSet/>
      <dgm:spPr/>
      <dgm:t>
        <a:bodyPr/>
        <a:lstStyle/>
        <a:p>
          <a:endParaRPr lang="en-US"/>
        </a:p>
      </dgm:t>
    </dgm:pt>
    <dgm:pt modelId="{8D7F7DFB-25D5-4B70-B353-75F92E2BF7F1}">
      <dgm:prSet/>
      <dgm:spPr/>
      <dgm:t>
        <a:bodyPr/>
        <a:lstStyle/>
        <a:p>
          <a:r>
            <a:rPr lang="nb-NO"/>
            <a:t>Enig i fellesskap om hva som skal satses på videre </a:t>
          </a:r>
          <a:endParaRPr lang="en-US"/>
        </a:p>
      </dgm:t>
    </dgm:pt>
    <dgm:pt modelId="{0A96CC87-18E7-4862-8E85-A20149CDB7CF}" type="parTrans" cxnId="{72C00EA9-A570-4169-9CF5-4AF4FCE940CB}">
      <dgm:prSet/>
      <dgm:spPr/>
      <dgm:t>
        <a:bodyPr/>
        <a:lstStyle/>
        <a:p>
          <a:endParaRPr lang="en-US"/>
        </a:p>
      </dgm:t>
    </dgm:pt>
    <dgm:pt modelId="{8BAB5B70-F9F5-40DF-A7F1-013B7D34CCD2}" type="sibTrans" cxnId="{72C00EA9-A570-4169-9CF5-4AF4FCE940CB}">
      <dgm:prSet/>
      <dgm:spPr/>
      <dgm:t>
        <a:bodyPr/>
        <a:lstStyle/>
        <a:p>
          <a:endParaRPr lang="en-US"/>
        </a:p>
      </dgm:t>
    </dgm:pt>
    <dgm:pt modelId="{8DCA2EEB-A551-A34D-838E-32F47836BDB1}" type="pres">
      <dgm:prSet presAssocID="{280931A9-64F6-4939-81D0-F6927EE9397A}" presName="diagram" presStyleCnt="0">
        <dgm:presLayoutVars>
          <dgm:dir/>
          <dgm:resizeHandles val="exact"/>
        </dgm:presLayoutVars>
      </dgm:prSet>
      <dgm:spPr/>
    </dgm:pt>
    <dgm:pt modelId="{FEFCCD1F-8DB6-3846-921A-BC312665BBA4}" type="pres">
      <dgm:prSet presAssocID="{E1632250-5599-4E0B-831D-E331EDAB7A3F}" presName="node" presStyleLbl="node1" presStyleIdx="0" presStyleCnt="8">
        <dgm:presLayoutVars>
          <dgm:bulletEnabled val="1"/>
        </dgm:presLayoutVars>
      </dgm:prSet>
      <dgm:spPr/>
    </dgm:pt>
    <dgm:pt modelId="{93C26290-EF19-9C40-8D05-6881FB610B60}" type="pres">
      <dgm:prSet presAssocID="{FC6D9532-48EA-4855-8532-54CDD8A247D1}" presName="sibTrans" presStyleCnt="0"/>
      <dgm:spPr/>
    </dgm:pt>
    <dgm:pt modelId="{5464795D-8E58-2C49-A170-E942E2292CE9}" type="pres">
      <dgm:prSet presAssocID="{34200CD4-581C-4F63-96C9-8BB24DDFB8D1}" presName="node" presStyleLbl="node1" presStyleIdx="1" presStyleCnt="8">
        <dgm:presLayoutVars>
          <dgm:bulletEnabled val="1"/>
        </dgm:presLayoutVars>
      </dgm:prSet>
      <dgm:spPr/>
    </dgm:pt>
    <dgm:pt modelId="{4D52695D-2C1B-7F48-8698-AA92736132AA}" type="pres">
      <dgm:prSet presAssocID="{E21D0443-5068-44D4-A117-9523F8386E9F}" presName="sibTrans" presStyleCnt="0"/>
      <dgm:spPr/>
    </dgm:pt>
    <dgm:pt modelId="{39A8A39E-EFED-C842-9EDC-AC5FA2E07981}" type="pres">
      <dgm:prSet presAssocID="{BA589971-B00D-4D1B-BC76-A0A2AAFFD60E}" presName="node" presStyleLbl="node1" presStyleIdx="2" presStyleCnt="8">
        <dgm:presLayoutVars>
          <dgm:bulletEnabled val="1"/>
        </dgm:presLayoutVars>
      </dgm:prSet>
      <dgm:spPr/>
    </dgm:pt>
    <dgm:pt modelId="{4BCF6EE4-E296-B848-9BBA-1CC2AFD657B7}" type="pres">
      <dgm:prSet presAssocID="{4510BE84-23C4-4B50-8B28-144B5D9257E6}" presName="sibTrans" presStyleCnt="0"/>
      <dgm:spPr/>
    </dgm:pt>
    <dgm:pt modelId="{D5EB89BE-0344-1A4C-830B-17CCCD78A843}" type="pres">
      <dgm:prSet presAssocID="{A1B8B723-74A3-482E-B7A1-1F2D1ECB1795}" presName="node" presStyleLbl="node1" presStyleIdx="3" presStyleCnt="8">
        <dgm:presLayoutVars>
          <dgm:bulletEnabled val="1"/>
        </dgm:presLayoutVars>
      </dgm:prSet>
      <dgm:spPr/>
    </dgm:pt>
    <dgm:pt modelId="{F6F1C13A-69B3-7C4F-A503-4D4257D61BBC}" type="pres">
      <dgm:prSet presAssocID="{8DCAA6E0-ED4E-4FC8-8AC0-692AD0F40D11}" presName="sibTrans" presStyleCnt="0"/>
      <dgm:spPr/>
    </dgm:pt>
    <dgm:pt modelId="{E9C70B26-120A-8E4D-959C-1AD807065C98}" type="pres">
      <dgm:prSet presAssocID="{68AC43AA-818A-4DFE-A051-40BA740B6AAB}" presName="node" presStyleLbl="node1" presStyleIdx="4" presStyleCnt="8">
        <dgm:presLayoutVars>
          <dgm:bulletEnabled val="1"/>
        </dgm:presLayoutVars>
      </dgm:prSet>
      <dgm:spPr/>
    </dgm:pt>
    <dgm:pt modelId="{5A784A90-1292-AF42-BB99-9F716D6B68A0}" type="pres">
      <dgm:prSet presAssocID="{178F2F02-BB04-466D-A415-CD9EB47CE984}" presName="sibTrans" presStyleCnt="0"/>
      <dgm:spPr/>
    </dgm:pt>
    <dgm:pt modelId="{F3561550-716D-674A-A348-FA820C7ED305}" type="pres">
      <dgm:prSet presAssocID="{910C4C4E-0ABF-4866-8035-369EA613D514}" presName="node" presStyleLbl="node1" presStyleIdx="5" presStyleCnt="8">
        <dgm:presLayoutVars>
          <dgm:bulletEnabled val="1"/>
        </dgm:presLayoutVars>
      </dgm:prSet>
      <dgm:spPr/>
    </dgm:pt>
    <dgm:pt modelId="{0BEA2C00-BBA3-5945-A0B0-95E63E5606D2}" type="pres">
      <dgm:prSet presAssocID="{B9B1E44B-6E34-45B4-9BF9-8F6F2DBF1BF8}" presName="sibTrans" presStyleCnt="0"/>
      <dgm:spPr/>
    </dgm:pt>
    <dgm:pt modelId="{997F6089-1BCD-E442-9C6C-E3BC75ED1664}" type="pres">
      <dgm:prSet presAssocID="{B1BCDC24-B10F-4B27-95E2-72F89FB84653}" presName="node" presStyleLbl="node1" presStyleIdx="6" presStyleCnt="8">
        <dgm:presLayoutVars>
          <dgm:bulletEnabled val="1"/>
        </dgm:presLayoutVars>
      </dgm:prSet>
      <dgm:spPr/>
    </dgm:pt>
    <dgm:pt modelId="{C96C9BC8-51CD-9545-BF80-CB1C6902E368}" type="pres">
      <dgm:prSet presAssocID="{BBF31B63-2011-4C15-A98A-EC0A201A3894}" presName="sibTrans" presStyleCnt="0"/>
      <dgm:spPr/>
    </dgm:pt>
    <dgm:pt modelId="{C01873CC-FB09-AB49-B088-982C65AEEAB2}" type="pres">
      <dgm:prSet presAssocID="{8D7F7DFB-25D5-4B70-B353-75F92E2BF7F1}" presName="node" presStyleLbl="node1" presStyleIdx="7" presStyleCnt="8">
        <dgm:presLayoutVars>
          <dgm:bulletEnabled val="1"/>
        </dgm:presLayoutVars>
      </dgm:prSet>
      <dgm:spPr/>
    </dgm:pt>
  </dgm:ptLst>
  <dgm:cxnLst>
    <dgm:cxn modelId="{9D2CD019-4014-3841-877A-54779E688919}" type="presOf" srcId="{8D7F7DFB-25D5-4B70-B353-75F92E2BF7F1}" destId="{C01873CC-FB09-AB49-B088-982C65AEEAB2}" srcOrd="0" destOrd="0" presId="urn:microsoft.com/office/officeart/2005/8/layout/default"/>
    <dgm:cxn modelId="{CA7EF72C-DA23-B64C-9185-3D7A218BD1D9}" type="presOf" srcId="{910C4C4E-0ABF-4866-8035-369EA613D514}" destId="{F3561550-716D-674A-A348-FA820C7ED305}" srcOrd="0" destOrd="0" presId="urn:microsoft.com/office/officeart/2005/8/layout/default"/>
    <dgm:cxn modelId="{070AFE33-353A-0043-B38D-653328A5D67C}" type="presOf" srcId="{280931A9-64F6-4939-81D0-F6927EE9397A}" destId="{8DCA2EEB-A551-A34D-838E-32F47836BDB1}" srcOrd="0" destOrd="0" presId="urn:microsoft.com/office/officeart/2005/8/layout/default"/>
    <dgm:cxn modelId="{ED74BA6F-E77C-44FB-AFD0-F0623B818156}" srcId="{280931A9-64F6-4939-81D0-F6927EE9397A}" destId="{A1B8B723-74A3-482E-B7A1-1F2D1ECB1795}" srcOrd="3" destOrd="0" parTransId="{F50AD58E-C547-4AE6-9E30-9444108DF262}" sibTransId="{8DCAA6E0-ED4E-4FC8-8AC0-692AD0F40D11}"/>
    <dgm:cxn modelId="{D3C88271-BD8F-9C4F-BF3A-BEC36C0DCE34}" type="presOf" srcId="{B1BCDC24-B10F-4B27-95E2-72F89FB84653}" destId="{997F6089-1BCD-E442-9C6C-E3BC75ED1664}" srcOrd="0" destOrd="0" presId="urn:microsoft.com/office/officeart/2005/8/layout/default"/>
    <dgm:cxn modelId="{876A597C-7DD0-EC40-8D95-AD748E645288}" type="presOf" srcId="{34200CD4-581C-4F63-96C9-8BB24DDFB8D1}" destId="{5464795D-8E58-2C49-A170-E942E2292CE9}" srcOrd="0" destOrd="0" presId="urn:microsoft.com/office/officeart/2005/8/layout/default"/>
    <dgm:cxn modelId="{38C4CB8B-A6C9-42B2-B639-4902A766FF43}" srcId="{280931A9-64F6-4939-81D0-F6927EE9397A}" destId="{B1BCDC24-B10F-4B27-95E2-72F89FB84653}" srcOrd="6" destOrd="0" parTransId="{1ED64011-1A89-4D68-B043-0809818469AE}" sibTransId="{BBF31B63-2011-4C15-A98A-EC0A201A3894}"/>
    <dgm:cxn modelId="{418F848D-7C57-4CF5-B46D-2AAFD1D505C2}" srcId="{280931A9-64F6-4939-81D0-F6927EE9397A}" destId="{68AC43AA-818A-4DFE-A051-40BA740B6AAB}" srcOrd="4" destOrd="0" parTransId="{2A89B82C-7D2C-4E20-9603-D23101B56AB0}" sibTransId="{178F2F02-BB04-466D-A415-CD9EB47CE984}"/>
    <dgm:cxn modelId="{A888779A-122E-4409-8C23-05E8F956C25C}" srcId="{280931A9-64F6-4939-81D0-F6927EE9397A}" destId="{BA589971-B00D-4D1B-BC76-A0A2AAFFD60E}" srcOrd="2" destOrd="0" parTransId="{10088595-1E35-4FF7-B91E-1CE98D8F6953}" sibTransId="{4510BE84-23C4-4B50-8B28-144B5D9257E6}"/>
    <dgm:cxn modelId="{83F1599A-4FAE-4CDF-A991-EABC5A410F42}" srcId="{280931A9-64F6-4939-81D0-F6927EE9397A}" destId="{34200CD4-581C-4F63-96C9-8BB24DDFB8D1}" srcOrd="1" destOrd="0" parTransId="{9CE59E82-5C5B-4B90-9FD4-FB5EED647FDE}" sibTransId="{E21D0443-5068-44D4-A117-9523F8386E9F}"/>
    <dgm:cxn modelId="{EEDEDA9C-EA7B-864C-8FA5-88083E48DBE2}" type="presOf" srcId="{E1632250-5599-4E0B-831D-E331EDAB7A3F}" destId="{FEFCCD1F-8DB6-3846-921A-BC312665BBA4}" srcOrd="0" destOrd="0" presId="urn:microsoft.com/office/officeart/2005/8/layout/default"/>
    <dgm:cxn modelId="{3EFE769D-BBD1-F741-BF8A-BDB4A209B3B3}" type="presOf" srcId="{A1B8B723-74A3-482E-B7A1-1F2D1ECB1795}" destId="{D5EB89BE-0344-1A4C-830B-17CCCD78A843}" srcOrd="0" destOrd="0" presId="urn:microsoft.com/office/officeart/2005/8/layout/default"/>
    <dgm:cxn modelId="{72C00EA9-A570-4169-9CF5-4AF4FCE940CB}" srcId="{280931A9-64F6-4939-81D0-F6927EE9397A}" destId="{8D7F7DFB-25D5-4B70-B353-75F92E2BF7F1}" srcOrd="7" destOrd="0" parTransId="{0A96CC87-18E7-4862-8E85-A20149CDB7CF}" sibTransId="{8BAB5B70-F9F5-40DF-A7F1-013B7D34CCD2}"/>
    <dgm:cxn modelId="{B8878DB0-63C5-A941-BCEC-900DFC4F7481}" type="presOf" srcId="{68AC43AA-818A-4DFE-A051-40BA740B6AAB}" destId="{E9C70B26-120A-8E4D-959C-1AD807065C98}" srcOrd="0" destOrd="0" presId="urn:microsoft.com/office/officeart/2005/8/layout/default"/>
    <dgm:cxn modelId="{877FC7D6-3D7E-E44B-8E69-85C48C2E5FCF}" type="presOf" srcId="{BA589971-B00D-4D1B-BC76-A0A2AAFFD60E}" destId="{39A8A39E-EFED-C842-9EDC-AC5FA2E07981}" srcOrd="0" destOrd="0" presId="urn:microsoft.com/office/officeart/2005/8/layout/default"/>
    <dgm:cxn modelId="{7D87DBDB-7BDF-4BA7-A581-464AC92F331F}" srcId="{280931A9-64F6-4939-81D0-F6927EE9397A}" destId="{910C4C4E-0ABF-4866-8035-369EA613D514}" srcOrd="5" destOrd="0" parTransId="{6AFC4CB5-7683-4520-9417-BA94EE83B4EF}" sibTransId="{B9B1E44B-6E34-45B4-9BF9-8F6F2DBF1BF8}"/>
    <dgm:cxn modelId="{13AC99E9-B374-43E9-8404-33B1675F533D}" srcId="{280931A9-64F6-4939-81D0-F6927EE9397A}" destId="{E1632250-5599-4E0B-831D-E331EDAB7A3F}" srcOrd="0" destOrd="0" parTransId="{F33AF08F-EBBE-4C6A-AE2C-B83934C853AF}" sibTransId="{FC6D9532-48EA-4855-8532-54CDD8A247D1}"/>
    <dgm:cxn modelId="{86D6DE92-8BDF-8840-8AA8-5E5E364C541C}" type="presParOf" srcId="{8DCA2EEB-A551-A34D-838E-32F47836BDB1}" destId="{FEFCCD1F-8DB6-3846-921A-BC312665BBA4}" srcOrd="0" destOrd="0" presId="urn:microsoft.com/office/officeart/2005/8/layout/default"/>
    <dgm:cxn modelId="{C055CC94-6352-4149-B120-33319AE7B03E}" type="presParOf" srcId="{8DCA2EEB-A551-A34D-838E-32F47836BDB1}" destId="{93C26290-EF19-9C40-8D05-6881FB610B60}" srcOrd="1" destOrd="0" presId="urn:microsoft.com/office/officeart/2005/8/layout/default"/>
    <dgm:cxn modelId="{BB06246C-5AAD-DC46-BD6F-FFE4347228B5}" type="presParOf" srcId="{8DCA2EEB-A551-A34D-838E-32F47836BDB1}" destId="{5464795D-8E58-2C49-A170-E942E2292CE9}" srcOrd="2" destOrd="0" presId="urn:microsoft.com/office/officeart/2005/8/layout/default"/>
    <dgm:cxn modelId="{02F22552-DB21-2343-8736-366ED8EC0CE9}" type="presParOf" srcId="{8DCA2EEB-A551-A34D-838E-32F47836BDB1}" destId="{4D52695D-2C1B-7F48-8698-AA92736132AA}" srcOrd="3" destOrd="0" presId="urn:microsoft.com/office/officeart/2005/8/layout/default"/>
    <dgm:cxn modelId="{250BE1B4-C375-6342-8E65-C46660CC6C93}" type="presParOf" srcId="{8DCA2EEB-A551-A34D-838E-32F47836BDB1}" destId="{39A8A39E-EFED-C842-9EDC-AC5FA2E07981}" srcOrd="4" destOrd="0" presId="urn:microsoft.com/office/officeart/2005/8/layout/default"/>
    <dgm:cxn modelId="{4083DE92-8B80-314D-ABE7-0C06C629AECE}" type="presParOf" srcId="{8DCA2EEB-A551-A34D-838E-32F47836BDB1}" destId="{4BCF6EE4-E296-B848-9BBA-1CC2AFD657B7}" srcOrd="5" destOrd="0" presId="urn:microsoft.com/office/officeart/2005/8/layout/default"/>
    <dgm:cxn modelId="{52705A51-E165-CD46-B5A7-F1719A125B5B}" type="presParOf" srcId="{8DCA2EEB-A551-A34D-838E-32F47836BDB1}" destId="{D5EB89BE-0344-1A4C-830B-17CCCD78A843}" srcOrd="6" destOrd="0" presId="urn:microsoft.com/office/officeart/2005/8/layout/default"/>
    <dgm:cxn modelId="{162701AA-5587-AD4C-8201-319B255B1D3D}" type="presParOf" srcId="{8DCA2EEB-A551-A34D-838E-32F47836BDB1}" destId="{F6F1C13A-69B3-7C4F-A503-4D4257D61BBC}" srcOrd="7" destOrd="0" presId="urn:microsoft.com/office/officeart/2005/8/layout/default"/>
    <dgm:cxn modelId="{DF9E5F70-D23A-C742-95EE-2A67B7397556}" type="presParOf" srcId="{8DCA2EEB-A551-A34D-838E-32F47836BDB1}" destId="{E9C70B26-120A-8E4D-959C-1AD807065C98}" srcOrd="8" destOrd="0" presId="urn:microsoft.com/office/officeart/2005/8/layout/default"/>
    <dgm:cxn modelId="{2375FE81-1C60-9D44-9176-2B5F7FCAD5E2}" type="presParOf" srcId="{8DCA2EEB-A551-A34D-838E-32F47836BDB1}" destId="{5A784A90-1292-AF42-BB99-9F716D6B68A0}" srcOrd="9" destOrd="0" presId="urn:microsoft.com/office/officeart/2005/8/layout/default"/>
    <dgm:cxn modelId="{7678F8BF-E794-CE44-9F56-E5D4F327EFE2}" type="presParOf" srcId="{8DCA2EEB-A551-A34D-838E-32F47836BDB1}" destId="{F3561550-716D-674A-A348-FA820C7ED305}" srcOrd="10" destOrd="0" presId="urn:microsoft.com/office/officeart/2005/8/layout/default"/>
    <dgm:cxn modelId="{413BCFF0-2815-EF4A-9909-0CD3DB3D5CD2}" type="presParOf" srcId="{8DCA2EEB-A551-A34D-838E-32F47836BDB1}" destId="{0BEA2C00-BBA3-5945-A0B0-95E63E5606D2}" srcOrd="11" destOrd="0" presId="urn:microsoft.com/office/officeart/2005/8/layout/default"/>
    <dgm:cxn modelId="{D8308498-B19A-214A-913C-AD4E7BCC7D1A}" type="presParOf" srcId="{8DCA2EEB-A551-A34D-838E-32F47836BDB1}" destId="{997F6089-1BCD-E442-9C6C-E3BC75ED1664}" srcOrd="12" destOrd="0" presId="urn:microsoft.com/office/officeart/2005/8/layout/default"/>
    <dgm:cxn modelId="{1ED29097-68AA-5643-A294-6FEEA1F2A9A2}" type="presParOf" srcId="{8DCA2EEB-A551-A34D-838E-32F47836BDB1}" destId="{C96C9BC8-51CD-9545-BF80-CB1C6902E368}" srcOrd="13" destOrd="0" presId="urn:microsoft.com/office/officeart/2005/8/layout/default"/>
    <dgm:cxn modelId="{FBA05285-5887-0C4C-8F00-4F4BC0E417BA}" type="presParOf" srcId="{8DCA2EEB-A551-A34D-838E-32F47836BDB1}" destId="{C01873CC-FB09-AB49-B088-982C65AEEAB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3DBB2-549F-4EBE-9951-806F1F4CFBB4}">
      <dsp:nvSpPr>
        <dsp:cNvPr id="0" name=""/>
        <dsp:cNvSpPr/>
      </dsp:nvSpPr>
      <dsp:spPr>
        <a:xfrm rot="16200000">
          <a:off x="631226" y="-631226"/>
          <a:ext cx="1623154" cy="2885607"/>
        </a:xfrm>
        <a:prstGeom prst="round1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i="0" u="none" strike="noStrike" kern="1200">
              <a:effectLst/>
            </a:rPr>
            <a:t>Gode</a:t>
          </a:r>
          <a:br>
            <a:rPr lang="nn-NO" sz="2000" i="0" u="none" strike="noStrike" kern="1200">
              <a:effectLst/>
            </a:rPr>
          </a:br>
          <a:r>
            <a:rPr lang="nn-NO" sz="2000" i="0" u="none" strike="noStrike" kern="1200">
              <a:effectLst/>
            </a:rPr>
            <a:t>samfunnsutviklarar</a:t>
          </a:r>
          <a:endParaRPr lang="nn-NO" sz="2000" kern="1200"/>
        </a:p>
      </dsp:txBody>
      <dsp:txXfrm rot="5400000">
        <a:off x="-1" y="1"/>
        <a:ext cx="2885607" cy="1217365"/>
      </dsp:txXfrm>
    </dsp:sp>
    <dsp:sp modelId="{928404D5-5497-41D9-9620-2028DB017E9D}">
      <dsp:nvSpPr>
        <dsp:cNvPr id="0" name=""/>
        <dsp:cNvSpPr/>
      </dsp:nvSpPr>
      <dsp:spPr>
        <a:xfrm>
          <a:off x="2885607" y="0"/>
          <a:ext cx="2885607" cy="1623154"/>
        </a:xfrm>
        <a:prstGeom prst="round1Rect">
          <a:avLst/>
        </a:prstGeom>
        <a:solidFill>
          <a:schemeClr val="accent2"/>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i="0" u="none" strike="noStrike" kern="1200">
              <a:effectLst/>
            </a:rPr>
            <a:t>Styrke utviklingskapasiteten </a:t>
          </a:r>
          <a:endParaRPr lang="nn-NO" sz="2000" kern="1200"/>
        </a:p>
      </dsp:txBody>
      <dsp:txXfrm>
        <a:off x="2885607" y="0"/>
        <a:ext cx="2885607" cy="1217365"/>
      </dsp:txXfrm>
    </dsp:sp>
    <dsp:sp modelId="{FF5A8392-EF43-4B1D-8AC7-40833870C813}">
      <dsp:nvSpPr>
        <dsp:cNvPr id="0" name=""/>
        <dsp:cNvSpPr/>
      </dsp:nvSpPr>
      <dsp:spPr>
        <a:xfrm rot="10800000">
          <a:off x="0" y="1623154"/>
          <a:ext cx="2885607" cy="1623154"/>
        </a:xfrm>
        <a:prstGeom prst="round1Rect">
          <a:avLst/>
        </a:prstGeom>
        <a:solidFill>
          <a:schemeClr val="accent1"/>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n-NO" sz="2000" i="0" u="none" strike="noStrike" kern="1200">
              <a:effectLst/>
            </a:rPr>
            <a:t>Tilgang til grunnleggande private tenester i distrikta</a:t>
          </a:r>
          <a:endParaRPr lang="nn-NO" sz="2000" kern="1200"/>
        </a:p>
      </dsp:txBody>
      <dsp:txXfrm rot="10800000">
        <a:off x="0" y="2028942"/>
        <a:ext cx="2885607" cy="1217365"/>
      </dsp:txXfrm>
    </dsp:sp>
    <dsp:sp modelId="{DED8CA52-6353-49DF-B55A-41F6EBC9C506}">
      <dsp:nvSpPr>
        <dsp:cNvPr id="0" name=""/>
        <dsp:cNvSpPr/>
      </dsp:nvSpPr>
      <dsp:spPr>
        <a:xfrm rot="5400000">
          <a:off x="3516833" y="991927"/>
          <a:ext cx="1623154" cy="2885607"/>
        </a:xfrm>
        <a:prstGeom prst="round1Rect">
          <a:avLst/>
        </a:prstGeom>
        <a:solidFill>
          <a:schemeClr val="accent3">
            <a:lumMod val="7500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b-NO" sz="2000" i="0" u="none" strike="noStrike" kern="1200">
              <a:effectLst/>
            </a:rPr>
            <a:t>Nasjonal</a:t>
          </a:r>
          <a:br>
            <a:rPr lang="nb-NO" sz="2000" i="0" u="none" strike="noStrike" kern="1200">
              <a:effectLst/>
            </a:rPr>
          </a:br>
          <a:r>
            <a:rPr lang="nb-NO" sz="2000" i="0" u="none" strike="noStrike" kern="1200">
              <a:effectLst/>
            </a:rPr>
            <a:t>politikkutvikling</a:t>
          </a:r>
          <a:endParaRPr lang="nn-NO" sz="2000" kern="1200"/>
        </a:p>
      </dsp:txBody>
      <dsp:txXfrm rot="-5400000">
        <a:off x="2885606" y="2028942"/>
        <a:ext cx="2885607" cy="1217365"/>
      </dsp:txXfrm>
    </dsp:sp>
    <dsp:sp modelId="{1ABE559B-0C8A-4F4E-96D3-4BDB6068D585}">
      <dsp:nvSpPr>
        <dsp:cNvPr id="0" name=""/>
        <dsp:cNvSpPr/>
      </dsp:nvSpPr>
      <dsp:spPr>
        <a:xfrm>
          <a:off x="2019924" y="1217365"/>
          <a:ext cx="1731364" cy="811577"/>
        </a:xfrm>
        <a:prstGeom prst="roundRect">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Distriktssenterets</a:t>
          </a:r>
          <a:br>
            <a:rPr lang="nb-NO" sz="1600" kern="1200"/>
          </a:br>
          <a:r>
            <a:rPr lang="nb-NO" sz="1600" kern="1200"/>
            <a:t>samfunnsoppdrag</a:t>
          </a:r>
          <a:endParaRPr lang="nn-NO" sz="1600" kern="1200"/>
        </a:p>
      </dsp:txBody>
      <dsp:txXfrm>
        <a:off x="2059542" y="1256983"/>
        <a:ext cx="1652128" cy="732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CCD1F-8DB6-3846-921A-BC312665BBA4}">
      <dsp:nvSpPr>
        <dsp:cNvPr id="0" name=""/>
        <dsp:cNvSpPr/>
      </dsp:nvSpPr>
      <dsp:spPr>
        <a:xfrm>
          <a:off x="2447" y="492994"/>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Få frem materiale som kan engasjere og brukes til planen</a:t>
          </a:r>
          <a:endParaRPr lang="en-US" sz="1500" kern="1200"/>
        </a:p>
      </dsp:txBody>
      <dsp:txXfrm>
        <a:off x="2447" y="492994"/>
        <a:ext cx="1941518" cy="1164911"/>
      </dsp:txXfrm>
    </dsp:sp>
    <dsp:sp modelId="{5464795D-8E58-2C49-A170-E942E2292CE9}">
      <dsp:nvSpPr>
        <dsp:cNvPr id="0" name=""/>
        <dsp:cNvSpPr/>
      </dsp:nvSpPr>
      <dsp:spPr>
        <a:xfrm>
          <a:off x="2138117" y="492994"/>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Få gode diskusjoner der alle får frem sine synspunkt. </a:t>
          </a:r>
          <a:endParaRPr lang="en-US" sz="1500" kern="1200"/>
        </a:p>
      </dsp:txBody>
      <dsp:txXfrm>
        <a:off x="2138117" y="492994"/>
        <a:ext cx="1941518" cy="1164911"/>
      </dsp:txXfrm>
    </dsp:sp>
    <dsp:sp modelId="{39A8A39E-EFED-C842-9EDC-AC5FA2E07981}">
      <dsp:nvSpPr>
        <dsp:cNvPr id="0" name=""/>
        <dsp:cNvSpPr/>
      </dsp:nvSpPr>
      <dsp:spPr>
        <a:xfrm>
          <a:off x="4273788" y="492994"/>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Idemyldring</a:t>
          </a:r>
          <a:endParaRPr lang="en-US" sz="1500" kern="1200"/>
        </a:p>
      </dsp:txBody>
      <dsp:txXfrm>
        <a:off x="4273788" y="492994"/>
        <a:ext cx="1941518" cy="1164911"/>
      </dsp:txXfrm>
    </dsp:sp>
    <dsp:sp modelId="{D5EB89BE-0344-1A4C-830B-17CCCD78A843}">
      <dsp:nvSpPr>
        <dsp:cNvPr id="0" name=""/>
        <dsp:cNvSpPr/>
      </dsp:nvSpPr>
      <dsp:spPr>
        <a:xfrm>
          <a:off x="6409459" y="492994"/>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Tanker hvordan kommunen utvikles videre og ønske om en aktiv plan som må brukes</a:t>
          </a:r>
          <a:endParaRPr lang="en-US" sz="1500" kern="1200"/>
        </a:p>
      </dsp:txBody>
      <dsp:txXfrm>
        <a:off x="6409459" y="492994"/>
        <a:ext cx="1941518" cy="1164911"/>
      </dsp:txXfrm>
    </dsp:sp>
    <dsp:sp modelId="{E9C70B26-120A-8E4D-959C-1AD807065C98}">
      <dsp:nvSpPr>
        <dsp:cNvPr id="0" name=""/>
        <dsp:cNvSpPr/>
      </dsp:nvSpPr>
      <dsp:spPr>
        <a:xfrm>
          <a:off x="2447" y="1852057"/>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Tenke litt nytt. Sortering og spissing</a:t>
          </a:r>
          <a:endParaRPr lang="en-US" sz="1500" kern="1200"/>
        </a:p>
      </dsp:txBody>
      <dsp:txXfrm>
        <a:off x="2447" y="1852057"/>
        <a:ext cx="1941518" cy="1164911"/>
      </dsp:txXfrm>
    </dsp:sp>
    <dsp:sp modelId="{F3561550-716D-674A-A348-FA820C7ED305}">
      <dsp:nvSpPr>
        <dsp:cNvPr id="0" name=""/>
        <dsp:cNvSpPr/>
      </dsp:nvSpPr>
      <dsp:spPr>
        <a:xfrm>
          <a:off x="2138117" y="1852057"/>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Tanker rundt ungdommer og hvordan få ungdommer tilbake til Hægebostad</a:t>
          </a:r>
          <a:endParaRPr lang="en-US" sz="1500" kern="1200"/>
        </a:p>
      </dsp:txBody>
      <dsp:txXfrm>
        <a:off x="2138117" y="1852057"/>
        <a:ext cx="1941518" cy="1164911"/>
      </dsp:txXfrm>
    </dsp:sp>
    <dsp:sp modelId="{997F6089-1BCD-E442-9C6C-E3BC75ED1664}">
      <dsp:nvSpPr>
        <dsp:cNvPr id="0" name=""/>
        <dsp:cNvSpPr/>
      </dsp:nvSpPr>
      <dsp:spPr>
        <a:xfrm>
          <a:off x="4273788" y="1852057"/>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Tanker på hvordan administrasjonen kan bruke kunnskapen fra samlingen</a:t>
          </a:r>
          <a:endParaRPr lang="en-US" sz="1500" kern="1200"/>
        </a:p>
      </dsp:txBody>
      <dsp:txXfrm>
        <a:off x="4273788" y="1852057"/>
        <a:ext cx="1941518" cy="1164911"/>
      </dsp:txXfrm>
    </dsp:sp>
    <dsp:sp modelId="{C01873CC-FB09-AB49-B088-982C65AEEAB2}">
      <dsp:nvSpPr>
        <dsp:cNvPr id="0" name=""/>
        <dsp:cNvSpPr/>
      </dsp:nvSpPr>
      <dsp:spPr>
        <a:xfrm>
          <a:off x="6409459" y="1852057"/>
          <a:ext cx="1941518" cy="1164911"/>
        </a:xfrm>
        <a:prstGeom prst="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1">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Enig i fellesskap om hva som skal satses på videre </a:t>
          </a:r>
          <a:endParaRPr lang="en-US" sz="1500" kern="1200"/>
        </a:p>
      </dsp:txBody>
      <dsp:txXfrm>
        <a:off x="6409459" y="1852057"/>
        <a:ext cx="1941518" cy="1164911"/>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2231" cy="340117"/>
          </a:xfrm>
          <a:prstGeom prst="rect">
            <a:avLst/>
          </a:prstGeom>
        </p:spPr>
        <p:txBody>
          <a:bodyPr vert="horz" lIns="91440" tIns="45720" rIns="91440" bIns="45720" rtlCol="0"/>
          <a:lstStyle>
            <a:lvl1pPr algn="l">
              <a:defRPr sz="1200">
                <a:latin typeface="Arial" pitchFamily="34" charset="0"/>
                <a:ea typeface="+mn-ea"/>
                <a:cs typeface="Arial" pitchFamily="34" charset="0"/>
              </a:defRPr>
            </a:lvl1pPr>
          </a:lstStyle>
          <a:p>
            <a:pPr>
              <a:defRPr/>
            </a:pPr>
            <a:endParaRPr lang="nb-NO"/>
          </a:p>
        </p:txBody>
      </p:sp>
      <p:sp>
        <p:nvSpPr>
          <p:cNvPr id="3" name="Plassholder for dato 2"/>
          <p:cNvSpPr>
            <a:spLocks noGrp="1"/>
          </p:cNvSpPr>
          <p:nvPr>
            <p:ph type="dt" sz="quarter" idx="1"/>
          </p:nvPr>
        </p:nvSpPr>
        <p:spPr>
          <a:xfrm>
            <a:off x="5623697" y="1"/>
            <a:ext cx="4302231" cy="340117"/>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A212D06C-8A2C-4E6B-9A09-FA077BD97C9B}" type="datetimeFigureOut">
              <a:rPr lang="nb-NO" altLang="nb-NO"/>
              <a:pPr/>
              <a:t>12.01.2024</a:t>
            </a:fld>
            <a:endParaRPr lang="nb-NO" altLang="nb-NO"/>
          </a:p>
        </p:txBody>
      </p:sp>
      <p:sp>
        <p:nvSpPr>
          <p:cNvPr id="4" name="Plassholder for bunntekst 3"/>
          <p:cNvSpPr>
            <a:spLocks noGrp="1"/>
          </p:cNvSpPr>
          <p:nvPr>
            <p:ph type="ftr" sz="quarter" idx="2"/>
          </p:nvPr>
        </p:nvSpPr>
        <p:spPr>
          <a:xfrm>
            <a:off x="0" y="6456399"/>
            <a:ext cx="4302231" cy="340117"/>
          </a:xfrm>
          <a:prstGeom prst="rect">
            <a:avLst/>
          </a:prstGeom>
        </p:spPr>
        <p:txBody>
          <a:bodyPr vert="horz" lIns="91440" tIns="45720" rIns="91440" bIns="45720" rtlCol="0" anchor="b"/>
          <a:lstStyle>
            <a:lvl1pPr algn="l">
              <a:defRPr sz="1200">
                <a:latin typeface="Arial" pitchFamily="34" charset="0"/>
                <a:ea typeface="+mn-ea"/>
                <a:cs typeface="Arial" pitchFamily="34" charset="0"/>
              </a:defRPr>
            </a:lvl1pPr>
          </a:lstStyle>
          <a:p>
            <a:pPr>
              <a:defRPr/>
            </a:pPr>
            <a:endParaRPr lang="nb-NO"/>
          </a:p>
        </p:txBody>
      </p:sp>
      <p:sp>
        <p:nvSpPr>
          <p:cNvPr id="5" name="Plassholder for lysbildenummer 4"/>
          <p:cNvSpPr>
            <a:spLocks noGrp="1"/>
          </p:cNvSpPr>
          <p:nvPr>
            <p:ph type="sldNum" sz="quarter" idx="3"/>
          </p:nvPr>
        </p:nvSpPr>
        <p:spPr>
          <a:xfrm>
            <a:off x="5623697" y="6456399"/>
            <a:ext cx="4302231" cy="340117"/>
          </a:xfrm>
          <a:prstGeom prst="rect">
            <a:avLst/>
          </a:prstGeom>
        </p:spPr>
        <p:txBody>
          <a:bodyPr vert="horz" wrap="square" lIns="91440" tIns="45720" rIns="91440" bIns="45720" numCol="1" anchor="b" anchorCtr="0" compatLnSpc="1">
            <a:prstTxWarp prst="textNoShape">
              <a:avLst/>
            </a:prstTxWarp>
          </a:bodyPr>
          <a:lstStyle>
            <a:lvl1pPr algn="r">
              <a:defRPr sz="1200">
                <a:cs typeface="Arial" pitchFamily="34" charset="0"/>
              </a:defRPr>
            </a:lvl1pPr>
          </a:lstStyle>
          <a:p>
            <a:fld id="{2A5AC82F-AA3F-45F0-B216-19CB03E4D2B7}" type="slidenum">
              <a:rPr lang="nb-NO" altLang="nb-NO"/>
              <a:pPr/>
              <a:t>‹#›</a:t>
            </a:fld>
            <a:endParaRPr lang="nb-NO" altLang="nb-NO"/>
          </a:p>
        </p:txBody>
      </p:sp>
    </p:spTree>
    <p:extLst>
      <p:ext uri="{BB962C8B-B14F-4D97-AF65-F5344CB8AC3E}">
        <p14:creationId xmlns:p14="http://schemas.microsoft.com/office/powerpoint/2010/main" val="1073106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1"/>
            <a:ext cx="4302231" cy="340117"/>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nb-NO"/>
          </a:p>
        </p:txBody>
      </p:sp>
      <p:sp>
        <p:nvSpPr>
          <p:cNvPr id="3" name="Plassholder for dato 2"/>
          <p:cNvSpPr>
            <a:spLocks noGrp="1"/>
          </p:cNvSpPr>
          <p:nvPr>
            <p:ph type="dt" idx="1"/>
          </p:nvPr>
        </p:nvSpPr>
        <p:spPr>
          <a:xfrm>
            <a:off x="5623697" y="1"/>
            <a:ext cx="4302231" cy="340117"/>
          </a:xfrm>
          <a:prstGeom prst="rect">
            <a:avLst/>
          </a:prstGeom>
        </p:spPr>
        <p:txBody>
          <a:bodyPr vert="horz" wrap="square" lIns="91440" tIns="45720" rIns="91440" bIns="45720" numCol="1" anchor="t" anchorCtr="0" compatLnSpc="1">
            <a:prstTxWarp prst="textNoShape">
              <a:avLst/>
            </a:prstTxWarp>
          </a:bodyPr>
          <a:lstStyle>
            <a:lvl1pPr algn="r">
              <a:defRPr sz="1200">
                <a:cs typeface="Arial" pitchFamily="34" charset="0"/>
              </a:defRPr>
            </a:lvl1pPr>
          </a:lstStyle>
          <a:p>
            <a:fld id="{8D8C80B0-0CFB-4713-AA8C-0774156F95D1}" type="datetimeFigureOut">
              <a:rPr lang="nb-NO" altLang="nb-NO"/>
              <a:pPr/>
              <a:t>12.01.2024</a:t>
            </a:fld>
            <a:endParaRPr lang="nb-NO" altLang="nb-NO"/>
          </a:p>
        </p:txBody>
      </p:sp>
      <p:sp>
        <p:nvSpPr>
          <p:cNvPr id="4" name="Plassholder for lysbilde 3"/>
          <p:cNvSpPr>
            <a:spLocks noGrp="1" noRot="1" noChangeAspect="1"/>
          </p:cNvSpPr>
          <p:nvPr>
            <p:ph type="sldImg" idx="2"/>
          </p:nvPr>
        </p:nvSpPr>
        <p:spPr>
          <a:xfrm>
            <a:off x="7564438" y="5516563"/>
            <a:ext cx="2273300" cy="1279525"/>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349994" y="543853"/>
            <a:ext cx="9228238" cy="5744230"/>
          </a:xfrm>
          <a:prstGeom prst="rect">
            <a:avLst/>
          </a:prstGeom>
        </p:spPr>
        <p:txBody>
          <a:bodyPr vert="horz" wrap="square" lIns="91440" tIns="45720" rIns="91440" bIns="45720" numCol="1" anchor="t" anchorCtr="0" compatLnSpc="1">
            <a:prstTxWarp prst="textNoShape">
              <a:avLst/>
            </a:prstTxWarp>
            <a:noAutofit/>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6" name="Plassholder for bunntekst 5"/>
          <p:cNvSpPr>
            <a:spLocks noGrp="1"/>
          </p:cNvSpPr>
          <p:nvPr>
            <p:ph type="ftr" sz="quarter" idx="4"/>
          </p:nvPr>
        </p:nvSpPr>
        <p:spPr>
          <a:xfrm>
            <a:off x="0" y="6456399"/>
            <a:ext cx="4302231" cy="340117"/>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nb-NO"/>
          </a:p>
        </p:txBody>
      </p:sp>
      <p:sp>
        <p:nvSpPr>
          <p:cNvPr id="7" name="Plassholder for lysbildenummer 6"/>
          <p:cNvSpPr>
            <a:spLocks noGrp="1"/>
          </p:cNvSpPr>
          <p:nvPr>
            <p:ph type="sldNum" sz="quarter" idx="5"/>
          </p:nvPr>
        </p:nvSpPr>
        <p:spPr>
          <a:xfrm>
            <a:off x="7040465" y="6456399"/>
            <a:ext cx="2885462" cy="340117"/>
          </a:xfrm>
          <a:prstGeom prst="rect">
            <a:avLst/>
          </a:prstGeom>
        </p:spPr>
        <p:txBody>
          <a:bodyPr vert="horz" wrap="square" lIns="91440" tIns="45720" rIns="91440" bIns="45720" numCol="1" anchor="b" anchorCtr="0" compatLnSpc="1">
            <a:prstTxWarp prst="textNoShape">
              <a:avLst/>
            </a:prstTxWarp>
          </a:bodyPr>
          <a:lstStyle>
            <a:lvl1pPr algn="l">
              <a:defRPr sz="1200">
                <a:cs typeface="Arial" pitchFamily="34" charset="0"/>
              </a:defRPr>
            </a:lvl1pPr>
          </a:lstStyle>
          <a:p>
            <a:fld id="{3E8972A3-A33C-4F60-865A-2D4CD7E7EC63}" type="slidenum">
              <a:rPr lang="nb-NO" altLang="nb-NO" smtClean="0"/>
              <a:pPr/>
              <a:t>‹#›</a:t>
            </a:fld>
            <a:endParaRPr lang="nb-NO" altLang="nb-NO"/>
          </a:p>
        </p:txBody>
      </p:sp>
    </p:spTree>
    <p:extLst>
      <p:ext uri="{BB962C8B-B14F-4D97-AF65-F5344CB8AC3E}">
        <p14:creationId xmlns:p14="http://schemas.microsoft.com/office/powerpoint/2010/main" val="2887542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4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4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4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4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989638" y="3640138"/>
            <a:ext cx="1500187" cy="844550"/>
          </a:xfrm>
        </p:spPr>
      </p:sp>
      <p:sp>
        <p:nvSpPr>
          <p:cNvPr id="3" name="Plassholder for notater 2"/>
          <p:cNvSpPr>
            <a:spLocks noGrp="1"/>
          </p:cNvSpPr>
          <p:nvPr>
            <p:ph type="body" idx="1"/>
          </p:nvPr>
        </p:nvSpPr>
        <p:spPr/>
        <p:txBody>
          <a:bodyPr/>
          <a:lstStyle/>
          <a:p>
            <a:pPr defTabSz="941999"/>
            <a:r>
              <a:rPr lang="nb-NO" dirty="0">
                <a:ea typeface="Times New Roman" panose="02020603050405020304" pitchFamily="18" charset="0"/>
                <a:cs typeface="Times New Roman" panose="02020603050405020304" pitchFamily="18" charset="0"/>
              </a:rPr>
              <a:t>Distriktssenteret er et nasjonalt kompetansesenter for lokalt samfunnsutviklingsarbeid i norske distriktskommuner. Vi er lokalisert på tre ulike steder, 28 årsverk. Finansiert over statsbudsjettet, får vårt tildelingsbrev fra KDD. </a:t>
            </a:r>
          </a:p>
          <a:p>
            <a:pPr defTabSz="941999"/>
            <a:endParaRPr lang="nb-NO" dirty="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Distriktssenterets samfunnsoppdrag er å styrke distriktskommuner og regioners kunnskap og kapasitet i arbeidet med lokal samfunnsutvikling – i bred forstand.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Vi skal være en støttespiller for kommuner med særlige </a:t>
            </a:r>
            <a:r>
              <a:rPr kumimoji="0" lang="nb-NO" sz="800" b="0" i="0" u="none" strike="noStrike" kern="1200" cap="none" spc="0" normalizeH="0" baseline="0" noProof="0" dirty="0" err="1">
                <a:ln>
                  <a:noFill/>
                </a:ln>
                <a:solidFill>
                  <a:prstClr val="black"/>
                </a:solidFill>
                <a:effectLst/>
                <a:uLnTx/>
                <a:uFillTx/>
                <a:latin typeface="Calibri"/>
                <a:ea typeface="ＭＳ Ｐゴシック" charset="0"/>
              </a:rPr>
              <a:t>distriktsutfordringer</a:t>
            </a:r>
            <a:r>
              <a:rPr kumimoji="0" lang="nb-NO" sz="800" b="0" i="0" u="none" strike="noStrike" kern="1200" cap="none" spc="0" normalizeH="0" baseline="0" noProof="0" dirty="0">
                <a:ln>
                  <a:noFill/>
                </a:ln>
                <a:solidFill>
                  <a:prstClr val="black"/>
                </a:solidFill>
                <a:effectLst/>
                <a:uLnTx/>
                <a:uFillTx/>
                <a:latin typeface="Calibri"/>
                <a:ea typeface="ＭＳ Ｐゴシック" charset="0"/>
              </a:rPr>
              <a:t>, de i sentralitetsklasse 5 og 6.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Måten vi er støttespiller: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Bidra med kunnskapsbygging, erfaringsutveksling og formidling. Kople kommunene med hverandre. Nettverksbygging. Dele kunnskap og erfaringer.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Bestiller rapporter: problemstillinger det er lite kunnskap om. Utredningsoppdrag ut på markedet.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I noen grad gjør vi kartleggings, utredningsarbeid og sammenstillingsarbeid selv, men er ikke et analysemiljø. Gjør litt kvalitative og kvantitative analyser – bistått noen kommuner i deres gjennomføring av spørreundersøkelser.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Vi utvikler verktøy og metoder – som kommuner kan bruke i sitt samfunnsutviklingsarbeid.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Ikke alene - Vi er små, samarbeider med flere. Men vår viktigste samarbeidsaktør er fylkeskommunene.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nb-NO" sz="800" b="0" i="0" u="none" strike="noStrike" kern="1200" cap="none" spc="0" normalizeH="0" baseline="0" noProof="0" dirty="0">
              <a:ln>
                <a:noFill/>
              </a:ln>
              <a:solidFill>
                <a:prstClr val="black"/>
              </a:solidFill>
              <a:effectLst/>
              <a:uLnTx/>
              <a:uFillTx/>
              <a:latin typeface="Calibri"/>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Samarbeidet med FK handler om samfunnsutviklerrollen til distriktskommuner. (Samarbeidsavtaler)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De to siste årene har vi hatt to pilotprosjekter - der vi sammen med flere FK har fulgt et knippe kommuner over tid, der vi har følgeforskning knytte til.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800" b="0" i="0" u="none" strike="noStrike" kern="1200" cap="none" spc="0" normalizeH="0" baseline="0" noProof="0" dirty="0">
              <a:ln>
                <a:noFill/>
              </a:ln>
              <a:solidFill>
                <a:prstClr val="black"/>
              </a:solidFill>
              <a:effectLst/>
              <a:uLnTx/>
              <a:uFillTx/>
              <a:latin typeface="Calibri"/>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I tillegg til samarbeid med kommuner i målgruppen og FK.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	Husbanken (samarbeidsavtale)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	KS, IMDI, DOGA, Departement, Statsforvalterne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nb-NO" sz="800" b="0" i="0" u="none" strike="noStrike" kern="1200" cap="none" spc="0" normalizeH="0" baseline="0" noProof="0" dirty="0">
              <a:ln>
                <a:noFill/>
              </a:ln>
              <a:solidFill>
                <a:prstClr val="black"/>
              </a:solidFill>
              <a:effectLst/>
              <a:uLnTx/>
              <a:uFillTx/>
              <a:latin typeface="Calibri"/>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Bidrar med faglige innspill til nasjonal politikkutvikling.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b-NO" sz="800" b="0" i="0" u="none" strike="noStrike" kern="1200" cap="none" spc="0" normalizeH="0" baseline="0" noProof="0" dirty="0">
                <a:ln>
                  <a:noFill/>
                </a:ln>
                <a:solidFill>
                  <a:prstClr val="black"/>
                </a:solidFill>
                <a:effectLst/>
                <a:uLnTx/>
                <a:uFillTx/>
                <a:latin typeface="Calibri"/>
                <a:ea typeface="ＭＳ Ｐゴシック" charset="0"/>
              </a:rPr>
              <a:t>Forvalter Merkur-programmet. Økonomisk støtte og kompetanse. Eget styre og kompetanseprogram for butikkdrivere. Viktige lokalsamfunnsfunksjonen til lokalbutikken. </a:t>
            </a:r>
          </a:p>
          <a:p>
            <a:pPr defTabSz="941999"/>
            <a:endParaRPr lang="nb-NO" dirty="0">
              <a:ea typeface="Times New Roman" panose="02020603050405020304" pitchFamily="18"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8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nb-NO" altLang="nb-NO" sz="8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61678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27</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7557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999288" y="5565775"/>
            <a:ext cx="2295525" cy="1290638"/>
          </a:xfrm>
        </p:spPr>
      </p:sp>
      <p:sp>
        <p:nvSpPr>
          <p:cNvPr id="3" name="Plassholder for notater 2"/>
          <p:cNvSpPr>
            <a:spLocks noGrp="1"/>
          </p:cNvSpPr>
          <p:nvPr>
            <p:ph type="body" idx="1"/>
          </p:nvPr>
        </p:nvSpPr>
        <p:spPr/>
        <p:txBody>
          <a:bodyPr/>
          <a:lstStyle/>
          <a:p>
            <a:r>
              <a:rPr lang="nb-NO" sz="1400" baseline="0"/>
              <a:t>kommune 3.0-perspektivet som er på veg inn i kommune-Norge</a:t>
            </a:r>
            <a:r>
              <a:rPr lang="nb-NO" sz="1400"/>
              <a:t> nå</a:t>
            </a:r>
            <a:r>
              <a:rPr lang="nb-NO" sz="1400" baseline="0"/>
              <a:t>. Innbyggeren og kommunen er et stort VI som sammen skaper en ønsket samfunnsutvikling. Kommunene vil inneholde alle perspektivene framover (1.0, 2.0, 3.0) men i utøvelsen av det offentlige oppdraget vil kommune 3.0 vil være vesentlig med tanke på å øke utviklingskapasiteten og gjennomføringsevnen i planarbeidet. </a:t>
            </a:r>
            <a:endParaRPr lang="nb-NO" sz="1400"/>
          </a:p>
        </p:txBody>
      </p:sp>
      <p:sp>
        <p:nvSpPr>
          <p:cNvPr id="4" name="Plassholder for lysbildenummer 3"/>
          <p:cNvSpPr>
            <a:spLocks noGrp="1"/>
          </p:cNvSpPr>
          <p:nvPr>
            <p:ph type="sldNum" sz="quarter" idx="10"/>
          </p:nvPr>
        </p:nvSpPr>
        <p:spPr/>
        <p:txBody>
          <a:bodyPr/>
          <a:lstStyle/>
          <a:p>
            <a:fld id="{C9D1E2AD-522F-46A2-9BEC-B092E168A207}" type="slidenum">
              <a:rPr lang="nb-NO" smtClean="0"/>
              <a:t>35</a:t>
            </a:fld>
            <a:endParaRPr lang="nb-NO"/>
          </a:p>
        </p:txBody>
      </p:sp>
    </p:spTree>
    <p:extLst>
      <p:ext uri="{BB962C8B-B14F-4D97-AF65-F5344CB8AC3E}">
        <p14:creationId xmlns:p14="http://schemas.microsoft.com/office/powerpoint/2010/main" val="393914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999288" y="5565775"/>
            <a:ext cx="2295525" cy="1290638"/>
          </a:xfrm>
        </p:spPr>
      </p:sp>
      <p:sp>
        <p:nvSpPr>
          <p:cNvPr id="3" name="Plassholder for notater 2"/>
          <p:cNvSpPr>
            <a:spLocks noGrp="1"/>
          </p:cNvSpPr>
          <p:nvPr>
            <p:ph type="body" idx="1"/>
          </p:nvPr>
        </p:nvSpPr>
        <p:spPr/>
        <p:txBody>
          <a:bodyPr/>
          <a:lstStyle/>
          <a:p>
            <a:r>
              <a:rPr lang="nb-NO" b="1" dirty="0"/>
              <a:t>Utfordring #2: Hvordan få et mangfold av aktører til å samarbeide om felles mål? </a:t>
            </a:r>
          </a:p>
          <a:p>
            <a:endParaRPr lang="nb-NO" dirty="0"/>
          </a:p>
          <a:p>
            <a:r>
              <a:rPr lang="nb-NO" dirty="0"/>
              <a:t>Planleggingen i en kommune skjer i skjæringspunktet mellom administrasjon, politikk og innbyggere.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dirty="0"/>
              <a:t>De ulike aktørene har gjerne ulike syn på hva planleggingen bør inneholde, og har også ulike svar på det grunnleggende etiske spørsmålet: «hva er god planlegging?» </a:t>
            </a:r>
          </a:p>
          <a:p>
            <a:endParaRPr lang="nb-NO" dirty="0"/>
          </a:p>
          <a:p>
            <a:r>
              <a:rPr lang="nb-NO" dirty="0"/>
              <a:t>SÅ en neste grunnleggende utfordring i kommunal planlegging gjelder hvordan man kan få disse veldig ulike aktørene til å bli enige og å jobbe mot felles, langsiktige mål. </a:t>
            </a:r>
          </a:p>
          <a:p>
            <a:r>
              <a:rPr lang="nb-NO" dirty="0"/>
              <a:t>Men – prioritere! Lett å ta inn alt, men da blir planen ubrukelig. </a:t>
            </a:r>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36</a:t>
            </a:fld>
            <a:endParaRPr lang="nb-NO" altLang="nb-NO"/>
          </a:p>
        </p:txBody>
      </p:sp>
    </p:spTree>
    <p:extLst>
      <p:ext uri="{BB962C8B-B14F-4D97-AF65-F5344CB8AC3E}">
        <p14:creationId xmlns:p14="http://schemas.microsoft.com/office/powerpoint/2010/main" val="216022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b="1" dirty="0"/>
              <a:t>Dialog</a:t>
            </a:r>
            <a:r>
              <a:rPr lang="nb-NO" dirty="0"/>
              <a:t> og ikke debatt i dag</a:t>
            </a:r>
            <a:br>
              <a:rPr lang="nb-NO" dirty="0"/>
            </a:br>
            <a:r>
              <a:rPr lang="nb-NO" dirty="0"/>
              <a:t>Mobiler avslått</a:t>
            </a:r>
            <a:br>
              <a:rPr lang="nb-NO" dirty="0"/>
            </a:br>
            <a:r>
              <a:rPr lang="nb-NO" dirty="0"/>
              <a:t>Holde tida – vi AVBRYTER! </a:t>
            </a:r>
            <a:br>
              <a:rPr lang="nb-NO" dirty="0"/>
            </a:br>
            <a:r>
              <a:rPr lang="nb-NO" dirty="0"/>
              <a:t>Tegnet – gruppelederne – arma opp</a:t>
            </a:r>
            <a:br>
              <a:rPr lang="nb-NO" dirty="0"/>
            </a:br>
            <a:r>
              <a:rPr lang="nb-NO" dirty="0"/>
              <a:t>Bordvertene legger fram – gruppemedlem. kan supplere. </a:t>
            </a:r>
          </a:p>
          <a:p>
            <a:r>
              <a:rPr lang="nb-NO" dirty="0"/>
              <a:t>Individuell runde?</a:t>
            </a:r>
          </a:p>
          <a:p>
            <a:r>
              <a:rPr lang="nb-NO" dirty="0"/>
              <a:t>Folkehelse og bærekraft?</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19352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38</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03524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39</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884694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844035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41</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01177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42</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7880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sz="1400" dirty="0">
                <a:ea typeface="ＭＳ Ｐゴシック"/>
                <a:cs typeface="Calibri"/>
              </a:rPr>
              <a:t>Samhandle – hvordan skape gode og effektfulle prosesser på tvers? Handlingsretta og praktisk – prøve og feile – LÆRE! Som å spille jazz – en må øve mye for å improvisere godt! Samspill – lytte, lære og skape en god helhet sammen.</a:t>
            </a:r>
            <a:r>
              <a:rPr lang="nb-NO" dirty="0">
                <a:ea typeface="ＭＳ Ｐゴシック"/>
                <a:cs typeface="Calibri"/>
              </a:rPr>
              <a:t> </a:t>
            </a:r>
            <a:br>
              <a:rPr lang="nb-NO" sz="1400" dirty="0">
                <a:cs typeface="+mn-lt"/>
              </a:rPr>
            </a:br>
            <a:br>
              <a:rPr lang="nb-NO" sz="1400" dirty="0">
                <a:cs typeface="+mn-lt"/>
              </a:rPr>
            </a:br>
            <a:r>
              <a:rPr lang="nb-NO" sz="1400" dirty="0">
                <a:ea typeface="ＭＳ Ｐゴシック"/>
                <a:cs typeface="Calibri"/>
              </a:rPr>
              <a:t>Tid brukt på prosessplan er tid spart i gjennomføring, og en tryggere ferd mot det en </a:t>
            </a:r>
            <a:r>
              <a:rPr lang="nb-NO" sz="1400" b="1" dirty="0">
                <a:ea typeface="ＭＳ Ｐゴシック"/>
                <a:cs typeface="Calibri"/>
              </a:rPr>
              <a:t>ønsker av resultat</a:t>
            </a:r>
            <a:r>
              <a:rPr lang="nb-NO" sz="1400" dirty="0">
                <a:ea typeface="ＭＳ Ｐゴシック"/>
                <a:cs typeface="Calibri"/>
              </a:rPr>
              <a:t>.</a:t>
            </a:r>
            <a:r>
              <a:rPr lang="nb-NO" dirty="0">
                <a:ea typeface="ＭＳ Ｐゴシック"/>
                <a:cs typeface="Calibri"/>
              </a:rPr>
              <a:t> </a:t>
            </a:r>
            <a:endParaRPr lang="nb-NO" dirty="0">
              <a:cs typeface="Calibri"/>
            </a:endParaRPr>
          </a:p>
          <a:p>
            <a:r>
              <a:rPr lang="nb-NO" sz="1400" dirty="0"/>
              <a:t>Her: En inngang til arbeidsmetodikk, ingen fasit. Viktigste er den strukturelle tankegangen som sikrer det gjennomtenkte, o</a:t>
            </a:r>
            <a:r>
              <a:rPr lang="nb-NO" sz="1400" b="1" dirty="0"/>
              <a:t>g med det en tryggere veg dit en ønsker. </a:t>
            </a:r>
          </a:p>
          <a:p>
            <a:endParaRPr lang="nb-NO" sz="1400" b="1" dirty="0"/>
          </a:p>
          <a:p>
            <a:r>
              <a:rPr lang="nb-NO" sz="1400" b="1" dirty="0"/>
              <a:t>Vi rekker ikke komme så langt i dag, men vi håper det likevel kan være til nytte inn i den sammenhengen dere står i. </a:t>
            </a: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44</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7132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39713" y="493713"/>
            <a:ext cx="6335712" cy="3563937"/>
          </a:xfrm>
        </p:spPr>
      </p:sp>
      <p:sp>
        <p:nvSpPr>
          <p:cNvPr id="3" name="Plassholder for notater 2"/>
          <p:cNvSpPr>
            <a:spLocks noGrp="1"/>
          </p:cNvSpPr>
          <p:nvPr>
            <p:ph type="body" idx="1"/>
          </p:nvPr>
        </p:nvSpPr>
        <p:spPr/>
        <p:txBody>
          <a:bodyPr/>
          <a:lstStyle/>
          <a:p>
            <a:endParaRPr lang="nb-NO" dirty="0"/>
          </a:p>
          <a:p>
            <a:r>
              <a:rPr lang="nb-NO" dirty="0"/>
              <a:t>Distriktssenteret skal tilby relevant og nyttig kunnskap til kommuner og fylkeskommuner, som bidrar til å styrke utviklingskapasiteten i distriktskommuner. Senteret skal bidra til å koordinere og </a:t>
            </a:r>
            <a:r>
              <a:rPr lang="nb-NO" dirty="0" err="1"/>
              <a:t>målrette</a:t>
            </a:r>
            <a:r>
              <a:rPr lang="nb-NO" dirty="0"/>
              <a:t> utviklingsinnsats gjennom samarbeid, nettverksbygging og arenaer for å dele kunnskap og spre erfaringer. Distriktssenteret skal også være et kompetanseorgan for departementet og bidra med kunnskapsbaserte faglige innspill til nasjonal politikkutvikling. </a:t>
            </a:r>
          </a:p>
          <a:p>
            <a:pPr defTabSz="981426">
              <a:defRPr/>
            </a:pPr>
            <a:endParaRPr lang="nb-NO" dirty="0"/>
          </a:p>
          <a:p>
            <a:pPr defTabSz="981426">
              <a:defRPr/>
            </a:pPr>
            <a:r>
              <a:rPr lang="nb-NO" dirty="0"/>
              <a:t>I tildelingsbrevet er det spesifisert at vi skal samarbeide med og være til nytte for </a:t>
            </a:r>
            <a:r>
              <a:rPr lang="nb-NO" dirty="0" err="1"/>
              <a:t>fylkeskommunane</a:t>
            </a:r>
            <a:r>
              <a:rPr lang="nb-NO" dirty="0"/>
              <a:t>. Vi har pr i dag samarbeidsavtale med 8 av 10, men dialog og samarbeid med alle. Vi har dedikerte fylkeskontakter som koordinerer opp mot FK, og vi prøver alltid å </a:t>
            </a:r>
            <a:r>
              <a:rPr lang="nb-NO" dirty="0" err="1"/>
              <a:t>halde</a:t>
            </a:r>
            <a:r>
              <a:rPr lang="nb-NO" dirty="0"/>
              <a:t> FK informert (være i dialog) om den kontakten vi har med </a:t>
            </a:r>
            <a:r>
              <a:rPr lang="nb-NO" dirty="0" err="1"/>
              <a:t>kommunar</a:t>
            </a:r>
            <a:r>
              <a:rPr lang="nb-NO" dirty="0"/>
              <a:t> i fylket. </a:t>
            </a:r>
          </a:p>
          <a:p>
            <a:pPr defTabSz="981426">
              <a:defRPr/>
            </a:pPr>
            <a:endParaRPr lang="nb-NO" dirty="0"/>
          </a:p>
          <a:p>
            <a:pPr defTabSz="981426">
              <a:defRPr/>
            </a:pPr>
            <a:r>
              <a:rPr lang="nb-NO" dirty="0"/>
              <a:t>Innovasjonsutredning – her skal fylkeskommunene, statsforvalterembetene, </a:t>
            </a:r>
            <a:r>
              <a:rPr lang="nb-NO" dirty="0" err="1"/>
              <a:t>Doga</a:t>
            </a:r>
            <a:r>
              <a:rPr lang="nb-NO" dirty="0"/>
              <a:t>, Digitaliseringsdirektoratet og KS skal trekkes med i arbeidet</a:t>
            </a:r>
          </a:p>
          <a:p>
            <a:pPr defTabSz="981426">
              <a:defRPr/>
            </a:pPr>
            <a:endParaRPr lang="nb-NO" dirty="0"/>
          </a:p>
          <a:p>
            <a:pPr defTabSz="981426">
              <a:defRPr/>
            </a:pPr>
            <a:r>
              <a:rPr lang="nb-NO" dirty="0"/>
              <a:t>Fylkeskommunene har også i sitt oppdragsbrev fra KDD  en oppfordring om å ha dialog med Distriktssenteret om utfordringer og mulige løysinger for å fremme lokal samfunnsutvikling i distriktskommuner i sitt fylke. </a:t>
            </a:r>
          </a:p>
          <a:p>
            <a:pPr defTabSz="981426">
              <a:defRPr/>
            </a:pPr>
            <a:endParaRPr lang="nb-NO" dirty="0"/>
          </a:p>
          <a:p>
            <a:pPr defTabSz="981426">
              <a:defRPr/>
            </a:pPr>
            <a:r>
              <a:rPr lang="nb-NO" dirty="0"/>
              <a:t>Tildelingsbrevet </a:t>
            </a:r>
          </a:p>
          <a:p>
            <a:pPr marL="0" indent="0">
              <a:buNone/>
            </a:pPr>
            <a:r>
              <a:rPr lang="nb-NO" sz="1600" b="1" dirty="0"/>
              <a:t>Samfunnsutvikling i kommuner med særskilte </a:t>
            </a:r>
            <a:r>
              <a:rPr lang="nb-NO" sz="1600" b="1" dirty="0" err="1"/>
              <a:t>distriktsutfordringer</a:t>
            </a:r>
            <a:endParaRPr lang="nb-NO" sz="1600" b="1" dirty="0"/>
          </a:p>
          <a:p>
            <a:pPr marL="457200" indent="-457200">
              <a:buFont typeface="+mj-lt"/>
              <a:buAutoNum type="arabicPeriod"/>
            </a:pPr>
            <a:r>
              <a:rPr lang="nb-NO" dirty="0"/>
              <a:t>Distriktssenteret skal tilby relevant og nyttig kunnskap til kommuner og fylkeskommuner, som bidrar til å styrke utviklingskapasiteten i distriktskommuner</a:t>
            </a:r>
          </a:p>
          <a:p>
            <a:pPr marL="457200" indent="-457200">
              <a:buFont typeface="+mj-lt"/>
              <a:buAutoNum type="arabicPeriod" startAt="2"/>
            </a:pPr>
            <a:r>
              <a:rPr lang="nb-NO" dirty="0"/>
              <a:t>Distriktssenteret skal ha dialog med fylkeskommunene for å utvikle og spre kunnskap om og videreutvikle veiledningsmateriell som fylkeskommunene kan bruke for å styrke samfunnsutviklingsarbeidet i distriktskommuner. </a:t>
            </a:r>
          </a:p>
          <a:p>
            <a:pPr marL="457200" indent="-457200">
              <a:buFont typeface="+mj-lt"/>
              <a:buAutoNum type="arabicPeriod" startAt="2"/>
            </a:pPr>
            <a:r>
              <a:rPr lang="nb-NO" dirty="0"/>
              <a:t>Lede utredning om styrking av innovasjonsarbeid i distriktskommuner</a:t>
            </a:r>
          </a:p>
          <a:p>
            <a:pPr defTabSz="981426">
              <a:defRPr/>
            </a:pPr>
            <a:endParaRPr lang="nb-NO" dirty="0"/>
          </a:p>
          <a:p>
            <a:endParaRPr lang="nb-NO" dirty="0"/>
          </a:p>
          <a:p>
            <a:endParaRPr lang="nn-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90165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a:ea typeface="ＭＳ Ｐゴシック"/>
                <a:cs typeface="+mn-lt"/>
              </a:rPr>
              <a:t>Prosessplanlegging – </a:t>
            </a:r>
            <a:r>
              <a:rPr lang="nb-NO" err="1">
                <a:ea typeface="ＭＳ Ｐゴシック"/>
                <a:cs typeface="+mn-lt"/>
              </a:rPr>
              <a:t>eit</a:t>
            </a:r>
            <a:r>
              <a:rPr lang="nb-NO">
                <a:ea typeface="ＭＳ Ｐゴシック"/>
                <a:cs typeface="+mn-lt"/>
              </a:rPr>
              <a:t> verktøy som er med å trygge at vi går i same retning, og med kraft til å gjennomføre måla vi har sett oss.</a:t>
            </a:r>
          </a:p>
          <a:p>
            <a:br>
              <a:rPr lang="nb-NO">
                <a:ea typeface="ＭＳ Ｐゴシック"/>
                <a:cs typeface="+mn-lt"/>
              </a:rPr>
            </a:br>
            <a:r>
              <a:rPr lang="nb-NO" sz="1400">
                <a:ea typeface="ＭＳ Ｐゴシック"/>
                <a:cs typeface="Calibri"/>
              </a:rPr>
              <a:t>Østandsforskning</a:t>
            </a:r>
            <a:r>
              <a:rPr lang="nb-NO" sz="1400" baseline="0">
                <a:ea typeface="ＭＳ Ｐゴシック"/>
                <a:cs typeface="Calibri"/>
              </a:rPr>
              <a:t> har gjennomført et studie av 4 casekommuner (Herøy, Sortland, Otta og Rindal) i jakten på hva som hva som gir </a:t>
            </a:r>
            <a:r>
              <a:rPr lang="nb-NO" sz="1400" b="1" baseline="0">
                <a:ea typeface="ＭＳ Ｐゴシック"/>
                <a:cs typeface="Calibri"/>
              </a:rPr>
              <a:t>gjennomføringskraft </a:t>
            </a:r>
            <a:r>
              <a:rPr lang="nb-NO" sz="1400" baseline="0">
                <a:ea typeface="ＭＳ Ｐゴシック"/>
                <a:cs typeface="Calibri"/>
              </a:rPr>
              <a:t>og resultater av planer. (</a:t>
            </a:r>
            <a:r>
              <a:rPr lang="nb-NO" sz="1400">
                <a:ea typeface="ＭＳ Ｐゴシック"/>
                <a:cs typeface="Calibri"/>
              </a:rPr>
              <a:t>Rapport 2017)– «Fra kommunal plan til gjennomføring». </a:t>
            </a:r>
          </a:p>
          <a:p>
            <a:endParaRPr lang="nb-NO" sz="1400">
              <a:ea typeface="ＭＳ Ｐゴシック"/>
              <a:cs typeface="Calibri"/>
            </a:endParaRPr>
          </a:p>
          <a:p>
            <a:r>
              <a:rPr lang="nb-NO" sz="1400">
                <a:ea typeface="ＭＳ Ｐゴシック"/>
                <a:cs typeface="Calibri"/>
              </a:rPr>
              <a:t>Hva</a:t>
            </a:r>
            <a:r>
              <a:rPr lang="nb-NO" sz="1400" baseline="0">
                <a:ea typeface="ＭＳ Ｐゴシック"/>
                <a:cs typeface="Calibri"/>
              </a:rPr>
              <a:t> bidrar til økt </a:t>
            </a:r>
            <a:r>
              <a:rPr lang="nb-NO" sz="1400" b="1" baseline="0">
                <a:ea typeface="ＭＳ Ｐゴシック"/>
                <a:cs typeface="Calibri"/>
              </a:rPr>
              <a:t>utviklingskapasitet</a:t>
            </a:r>
            <a:r>
              <a:rPr lang="nb-NO" sz="1400" baseline="0">
                <a:ea typeface="ＭＳ Ｐゴシック"/>
                <a:cs typeface="Calibri"/>
              </a:rPr>
              <a:t>? </a:t>
            </a:r>
            <a:br>
              <a:rPr lang="nb-NO" sz="1400" baseline="0">
                <a:ea typeface="ＭＳ Ｐゴシック"/>
                <a:cs typeface="Calibri"/>
              </a:rPr>
            </a:br>
            <a:r>
              <a:rPr lang="nb-NO" sz="1400" baseline="0">
                <a:ea typeface="ＭＳ Ｐゴシック"/>
                <a:cs typeface="Calibri"/>
              </a:rPr>
              <a:t>De fant</a:t>
            </a:r>
            <a:r>
              <a:rPr lang="nb-NO" sz="1400">
                <a:ea typeface="ＭＳ Ｐゴシック"/>
                <a:cs typeface="Calibri"/>
              </a:rPr>
              <a:t> at </a:t>
            </a:r>
            <a:r>
              <a:rPr lang="nb-NO" sz="1400" baseline="0">
                <a:ea typeface="ＭＳ Ｐゴシック"/>
                <a:cs typeface="Calibri"/>
              </a:rPr>
              <a:t>betydningen av å holde fast på langsiktige perspektiv, arbeide fram planer av høy kvalitet og </a:t>
            </a:r>
            <a:r>
              <a:rPr lang="nb-NO" sz="1400">
                <a:ea typeface="ＭＳ Ｐゴシック"/>
                <a:cs typeface="Calibri"/>
              </a:rPr>
              <a:t>forme en</a:t>
            </a:r>
            <a:r>
              <a:rPr lang="nb-NO" sz="1400" baseline="0">
                <a:ea typeface="ＭＳ Ｐゴシック"/>
                <a:cs typeface="Calibri"/>
              </a:rPr>
              <a:t> konsensuskultur var</a:t>
            </a:r>
            <a:r>
              <a:rPr lang="nb-NO" sz="1400">
                <a:ea typeface="ＭＳ Ｐゴシック"/>
                <a:cs typeface="Calibri"/>
              </a:rPr>
              <a:t> viktige fellestrekk</a:t>
            </a:r>
            <a:r>
              <a:rPr lang="nb-NO" sz="1400" baseline="0">
                <a:ea typeface="ＭＳ Ｐゴシック"/>
                <a:cs typeface="Calibri"/>
              </a:rPr>
              <a:t>. De peker særlig på MEDVIRKNING og NETTVERK som kilder til økt utviklingskapasitet og gjennomføringsevne. </a:t>
            </a:r>
            <a:r>
              <a:rPr lang="nb-NO">
                <a:ea typeface="ＭＳ Ｐゴシック"/>
                <a:cs typeface="Calibri"/>
              </a:rPr>
              <a:t>Folk må med, det er folk som skal realisere og brenne for det som skal skje. </a:t>
            </a:r>
            <a:r>
              <a:rPr lang="nb-NO" b="1">
                <a:ea typeface="ＭＳ Ｐゴシック"/>
                <a:cs typeface="Calibri"/>
              </a:rPr>
              <a:t>Det er FOLK som skaper steder</a:t>
            </a:r>
            <a:r>
              <a:rPr lang="nb-NO">
                <a:ea typeface="ＭＳ Ｐゴシック"/>
                <a:cs typeface="Calibri"/>
              </a:rPr>
              <a:t>. Viktig å legge til rette for virketrang – og benytte planprosesser til nettopp det. </a:t>
            </a:r>
            <a:endParaRPr lang="nb-NO" sz="1400" baseline="0"/>
          </a:p>
          <a:p>
            <a:endParaRPr lang="nb-NO"/>
          </a:p>
          <a:p>
            <a:endParaRPr lang="nb-NO">
              <a:cs typeface="Calibri"/>
            </a:endParaRP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139455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sz="1400">
                <a:ea typeface="ＭＳ Ｐゴシック"/>
                <a:cs typeface="Calibri"/>
              </a:rPr>
              <a:t>Prosessplanlegging – </a:t>
            </a:r>
            <a:r>
              <a:rPr lang="nb-NO" sz="1400" err="1">
                <a:ea typeface="ＭＳ Ｐゴシック"/>
                <a:cs typeface="Calibri"/>
              </a:rPr>
              <a:t>eit</a:t>
            </a:r>
            <a:r>
              <a:rPr lang="nb-NO" sz="1400">
                <a:ea typeface="ＭＳ Ｐゴシック"/>
                <a:cs typeface="Calibri"/>
              </a:rPr>
              <a:t> verktøy for å</a:t>
            </a:r>
          </a:p>
          <a:p>
            <a:pPr marL="285750" indent="-285750">
              <a:buFontTx/>
              <a:buChar char="-"/>
            </a:pPr>
            <a:r>
              <a:rPr lang="nb-NO" sz="1400">
                <a:ea typeface="ＭＳ Ｐゴシック"/>
                <a:cs typeface="Calibri"/>
              </a:rPr>
              <a:t>Strukturere arbeidet</a:t>
            </a:r>
          </a:p>
          <a:p>
            <a:pPr marL="285750" indent="-285750">
              <a:buFontTx/>
              <a:buChar char="-"/>
            </a:pPr>
            <a:r>
              <a:rPr lang="nb-NO" sz="1400">
                <a:ea typeface="ＭＳ Ｐゴシック"/>
                <a:cs typeface="Calibri"/>
              </a:rPr>
              <a:t>Sikre samhandling om </a:t>
            </a:r>
            <a:r>
              <a:rPr lang="nb-NO" sz="1400" err="1">
                <a:ea typeface="ＭＳ Ｐゴシック"/>
                <a:cs typeface="Calibri"/>
              </a:rPr>
              <a:t>arbeidsprosessane</a:t>
            </a:r>
            <a:r>
              <a:rPr lang="nb-NO" sz="1400">
                <a:ea typeface="ＭＳ Ｐゴシック"/>
                <a:cs typeface="Calibri"/>
              </a:rPr>
              <a:t> – sikre samordning mellom </a:t>
            </a:r>
            <a:r>
              <a:rPr lang="nb-NO" sz="1400" err="1">
                <a:ea typeface="ＭＳ Ｐゴシック"/>
                <a:cs typeface="Calibri"/>
              </a:rPr>
              <a:t>aktørar</a:t>
            </a:r>
            <a:r>
              <a:rPr lang="nb-NO" sz="1400">
                <a:ea typeface="ＭＳ Ｐゴシック"/>
                <a:cs typeface="Calibri"/>
              </a:rPr>
              <a:t> </a:t>
            </a:r>
          </a:p>
          <a:p>
            <a:pPr marL="285750" indent="-285750">
              <a:buFontTx/>
              <a:buChar char="-"/>
            </a:pPr>
            <a:r>
              <a:rPr lang="nb-NO" sz="1400">
                <a:ea typeface="ＭＳ Ｐゴシック"/>
                <a:cs typeface="Calibri"/>
              </a:rPr>
              <a:t>Sikre framdrift - får fram handling og aktivitet</a:t>
            </a:r>
          </a:p>
          <a:p>
            <a:pPr marL="285750" indent="-285750">
              <a:buFontTx/>
              <a:buChar char="-"/>
            </a:pPr>
            <a:r>
              <a:rPr lang="nb-NO" sz="1400" err="1">
                <a:ea typeface="ＭＳ Ｐゴシック"/>
                <a:cs typeface="Calibri"/>
              </a:rPr>
              <a:t>Sikrar</a:t>
            </a:r>
            <a:r>
              <a:rPr lang="nb-NO" sz="1400">
                <a:ea typeface="ＭＳ Ｐゴシック"/>
                <a:cs typeface="Calibri"/>
              </a:rPr>
              <a:t> gjennomføring i tråd med måla vi har sett oss for arbeidet – </a:t>
            </a:r>
            <a:r>
              <a:rPr lang="nb-NO" sz="1400" err="1">
                <a:ea typeface="ＭＳ Ｐゴシック"/>
                <a:cs typeface="Calibri"/>
              </a:rPr>
              <a:t>tydeleg</a:t>
            </a:r>
            <a:r>
              <a:rPr lang="nb-NO" sz="1400">
                <a:ea typeface="ＭＳ Ｐゴシック"/>
                <a:cs typeface="Calibri"/>
              </a:rPr>
              <a:t> retning mot ønskt resultat</a:t>
            </a:r>
          </a:p>
          <a:p>
            <a:pPr marL="285750" indent="-285750">
              <a:buFontTx/>
              <a:buChar char="-"/>
            </a:pPr>
            <a:endParaRPr lang="nb-NO" sz="1400">
              <a:ea typeface="ＭＳ Ｐゴシック"/>
              <a:cs typeface="Calibri"/>
            </a:endParaRPr>
          </a:p>
          <a:p>
            <a:pPr marL="285750" indent="-285750">
              <a:buFontTx/>
              <a:buChar char="-"/>
            </a:pPr>
            <a:r>
              <a:rPr lang="nb-NO" sz="1400">
                <a:ea typeface="ＭＳ Ｐゴシック"/>
                <a:cs typeface="Calibri"/>
              </a:rPr>
              <a:t>Tid brukt på prosessplan er tid spart i gjennomføring</a:t>
            </a:r>
          </a:p>
          <a:p>
            <a:endParaRPr lang="nb-NO" sz="1400" b="1"/>
          </a:p>
          <a:p>
            <a:r>
              <a:rPr lang="nb-NO" sz="1400" b="1"/>
              <a:t>Økta i dag: </a:t>
            </a:r>
            <a:r>
              <a:rPr lang="nb-NO" sz="1400" b="1" err="1"/>
              <a:t>Ein</a:t>
            </a:r>
            <a:r>
              <a:rPr lang="nb-NO" sz="1400" b="1"/>
              <a:t> start og </a:t>
            </a:r>
            <a:r>
              <a:rPr lang="nb-NO" sz="1400" b="1" err="1"/>
              <a:t>ein</a:t>
            </a:r>
            <a:r>
              <a:rPr lang="nb-NO" sz="1400" b="1"/>
              <a:t> smakebit. Bidra til å </a:t>
            </a:r>
            <a:r>
              <a:rPr lang="nb-NO" sz="1400" b="1" err="1"/>
              <a:t>setje</a:t>
            </a:r>
            <a:r>
              <a:rPr lang="nb-NO" sz="1400" b="1"/>
              <a:t> retning for </a:t>
            </a:r>
            <a:r>
              <a:rPr lang="nb-NO" sz="1400" b="1" err="1"/>
              <a:t>vidare</a:t>
            </a:r>
            <a:r>
              <a:rPr lang="nb-NO" sz="1400" b="1"/>
              <a:t> arbeid</a:t>
            </a: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46</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33361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999288" y="5565775"/>
            <a:ext cx="2295525" cy="1290638"/>
          </a:xfrm>
        </p:spPr>
      </p:sp>
      <p:sp>
        <p:nvSpPr>
          <p:cNvPr id="3" name="Plassholder for notater 2"/>
          <p:cNvSpPr>
            <a:spLocks noGrp="1"/>
          </p:cNvSpPr>
          <p:nvPr>
            <p:ph type="body" idx="1"/>
          </p:nvPr>
        </p:nvSpPr>
        <p:spPr/>
        <p:txBody>
          <a:bodyPr/>
          <a:lstStyle/>
          <a:p>
            <a:r>
              <a:rPr lang="nb-NO"/>
              <a:t>Litt om åpne og lukkefaser. Enhver åpnende fase, trenger en lukkende fase. </a:t>
            </a:r>
          </a:p>
          <a:p>
            <a:r>
              <a:rPr lang="nb-NO"/>
              <a:t>Vi er forskjellige, ikke alle liker å være i den kreative «skya», men det er et viktig sted å være i deler av en prosess. Like viktig er det å være i stand til å avgrense og velge. </a:t>
            </a: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47</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46813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sz="1400">
                <a:ea typeface="ＭＳ Ｐゴシック"/>
                <a:cs typeface="Calibri"/>
              </a:rPr>
              <a:t>Prosessplanlegging – </a:t>
            </a:r>
            <a:r>
              <a:rPr lang="nb-NO" sz="1400" err="1">
                <a:ea typeface="ＭＳ Ｐゴシック"/>
                <a:cs typeface="Calibri"/>
              </a:rPr>
              <a:t>eit</a:t>
            </a:r>
            <a:r>
              <a:rPr lang="nb-NO" sz="1400">
                <a:ea typeface="ＭＳ Ｐゴシック"/>
                <a:cs typeface="Calibri"/>
              </a:rPr>
              <a:t> verktøy for å</a:t>
            </a:r>
          </a:p>
          <a:p>
            <a:pPr marL="285750" indent="-285750">
              <a:buFontTx/>
              <a:buChar char="-"/>
            </a:pPr>
            <a:r>
              <a:rPr lang="nb-NO" sz="1400">
                <a:ea typeface="ＭＳ Ｐゴシック"/>
                <a:cs typeface="Calibri"/>
              </a:rPr>
              <a:t>Strukturere arbeidet</a:t>
            </a:r>
          </a:p>
          <a:p>
            <a:pPr marL="285750" indent="-285750">
              <a:buFontTx/>
              <a:buChar char="-"/>
            </a:pPr>
            <a:r>
              <a:rPr lang="nb-NO" sz="1400">
                <a:ea typeface="ＭＳ Ｐゴシック"/>
                <a:cs typeface="Calibri"/>
              </a:rPr>
              <a:t>Sikre samhandling om </a:t>
            </a:r>
            <a:r>
              <a:rPr lang="nb-NO" sz="1400" err="1">
                <a:ea typeface="ＭＳ Ｐゴシック"/>
                <a:cs typeface="Calibri"/>
              </a:rPr>
              <a:t>arbeidsprosessane</a:t>
            </a:r>
            <a:r>
              <a:rPr lang="nb-NO" sz="1400">
                <a:ea typeface="ＭＳ Ｐゴシック"/>
                <a:cs typeface="Calibri"/>
              </a:rPr>
              <a:t> – sikre samordning mellom </a:t>
            </a:r>
            <a:r>
              <a:rPr lang="nb-NO" sz="1400" err="1">
                <a:ea typeface="ＭＳ Ｐゴシック"/>
                <a:cs typeface="Calibri"/>
              </a:rPr>
              <a:t>aktørar</a:t>
            </a:r>
            <a:r>
              <a:rPr lang="nb-NO" sz="1400">
                <a:ea typeface="ＭＳ Ｐゴシック"/>
                <a:cs typeface="Calibri"/>
              </a:rPr>
              <a:t> </a:t>
            </a:r>
          </a:p>
          <a:p>
            <a:pPr marL="285750" indent="-285750">
              <a:buFontTx/>
              <a:buChar char="-"/>
            </a:pPr>
            <a:r>
              <a:rPr lang="nb-NO" sz="1400">
                <a:ea typeface="ＭＳ Ｐゴシック"/>
                <a:cs typeface="Calibri"/>
              </a:rPr>
              <a:t>Sikre framdrift - får fram handling og aktivitet</a:t>
            </a:r>
          </a:p>
          <a:p>
            <a:pPr marL="285750" indent="-285750">
              <a:buFontTx/>
              <a:buChar char="-"/>
            </a:pPr>
            <a:r>
              <a:rPr lang="nb-NO" sz="1400" err="1">
                <a:ea typeface="ＭＳ Ｐゴシック"/>
                <a:cs typeface="Calibri"/>
              </a:rPr>
              <a:t>Sikrar</a:t>
            </a:r>
            <a:r>
              <a:rPr lang="nb-NO" sz="1400">
                <a:ea typeface="ＭＳ Ｐゴシック"/>
                <a:cs typeface="Calibri"/>
              </a:rPr>
              <a:t> gjennomføring i tråd med måla vi har sett oss for arbeidet – </a:t>
            </a:r>
            <a:r>
              <a:rPr lang="nb-NO" sz="1400" err="1">
                <a:ea typeface="ＭＳ Ｐゴシック"/>
                <a:cs typeface="Calibri"/>
              </a:rPr>
              <a:t>tydeleg</a:t>
            </a:r>
            <a:r>
              <a:rPr lang="nb-NO" sz="1400">
                <a:ea typeface="ＭＳ Ｐゴシック"/>
                <a:cs typeface="Calibri"/>
              </a:rPr>
              <a:t> retning mot ønskt resultat</a:t>
            </a:r>
          </a:p>
          <a:p>
            <a:pPr marL="285750" indent="-285750">
              <a:buFontTx/>
              <a:buChar char="-"/>
            </a:pPr>
            <a:endParaRPr lang="nb-NO" sz="1400">
              <a:ea typeface="ＭＳ Ｐゴシック"/>
              <a:cs typeface="Calibri"/>
            </a:endParaRPr>
          </a:p>
          <a:p>
            <a:pPr marL="285750" indent="-285750">
              <a:buFontTx/>
              <a:buChar char="-"/>
            </a:pPr>
            <a:r>
              <a:rPr lang="nb-NO" sz="1400">
                <a:ea typeface="ＭＳ Ｐゴシック"/>
                <a:cs typeface="Calibri"/>
              </a:rPr>
              <a:t>Tid brukt på prosessplan er tid spart i gjennomføring</a:t>
            </a:r>
          </a:p>
          <a:p>
            <a:endParaRPr lang="nb-NO" sz="1400" b="1"/>
          </a:p>
          <a:p>
            <a:r>
              <a:rPr lang="nb-NO" sz="1400" b="1"/>
              <a:t>Økta i dag: </a:t>
            </a:r>
            <a:r>
              <a:rPr lang="nb-NO" sz="1400" b="1" err="1"/>
              <a:t>Ein</a:t>
            </a:r>
            <a:r>
              <a:rPr lang="nb-NO" sz="1400" b="1"/>
              <a:t> start og </a:t>
            </a:r>
            <a:r>
              <a:rPr lang="nb-NO" sz="1400" b="1" err="1"/>
              <a:t>ein</a:t>
            </a:r>
            <a:r>
              <a:rPr lang="nb-NO" sz="1400" b="1"/>
              <a:t> smakebit. Bidra til å </a:t>
            </a:r>
            <a:r>
              <a:rPr lang="nb-NO" sz="1400" b="1" err="1"/>
              <a:t>setje</a:t>
            </a:r>
            <a:r>
              <a:rPr lang="nb-NO" sz="1400" b="1"/>
              <a:t> retning for </a:t>
            </a:r>
            <a:r>
              <a:rPr lang="nb-NO" sz="1400" b="1" err="1"/>
              <a:t>vidare</a:t>
            </a:r>
            <a:r>
              <a:rPr lang="nb-NO" sz="1400" b="1"/>
              <a:t> arbeid</a:t>
            </a: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49</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28550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999288" y="5565775"/>
            <a:ext cx="2295525" cy="1290638"/>
          </a:xfrm>
        </p:spPr>
      </p:sp>
      <p:sp>
        <p:nvSpPr>
          <p:cNvPr id="3" name="Plassholder for notater 2"/>
          <p:cNvSpPr>
            <a:spLocks noGrp="1"/>
          </p:cNvSpPr>
          <p:nvPr>
            <p:ph type="body" idx="1"/>
          </p:nvPr>
        </p:nvSpPr>
        <p:spPr/>
        <p:txBody>
          <a:bodyPr/>
          <a:lstStyle/>
          <a:p>
            <a:r>
              <a:rPr lang="nb-NO"/>
              <a:t>Nå – skal vi inn i en åpne- og mulighetsrunde. </a:t>
            </a:r>
          </a:p>
          <a:p>
            <a:r>
              <a:rPr lang="nb-NO"/>
              <a:t>Hvordan ønsker du at Hægebostad er om  10 </a:t>
            </a:r>
            <a:r>
              <a:rPr lang="nb-NO" err="1"/>
              <a:t>år</a:t>
            </a:r>
            <a:r>
              <a:rPr lang="nb-NO"/>
              <a:t>, hva ser du for deg i positiv forstand? </a:t>
            </a:r>
            <a:br>
              <a:rPr lang="nb-NO"/>
            </a:br>
            <a:r>
              <a:rPr lang="nb-NO"/>
              <a:t>DIT DU SER, DIT KOMMER DU…  15 min.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a:t>Stikkord eller liten historie –INNFALLENE – ta imot det som kommer av tanker</a:t>
            </a:r>
            <a:br>
              <a:rPr lang="nb-NO"/>
            </a:br>
            <a:br>
              <a:rPr lang="nb-NO"/>
            </a:br>
            <a:r>
              <a:rPr lang="nb-NO"/>
              <a:t>Grunnlag for neste oppgave. </a:t>
            </a:r>
            <a:r>
              <a:rPr lang="nb-NO" b="1"/>
              <a:t>Henge opp på vegg i pausen. </a:t>
            </a:r>
            <a:br>
              <a:rPr lang="nb-NO" b="1"/>
            </a:br>
            <a:r>
              <a:rPr lang="nb-NO"/>
              <a:t>A5 </a:t>
            </a:r>
            <a:r>
              <a:rPr lang="nb-NO" err="1"/>
              <a:t>post-it</a:t>
            </a:r>
            <a:r>
              <a:rPr lang="nb-NO"/>
              <a:t> </a:t>
            </a: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50</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00340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a:t>Aktøranalyse er en fin metodikk for å tenke gjennom hvem som må, bør, kan skal være med. Prosessplanen forteller når og i hvilken aktivitet. Noen aktører må være med hele vegen, andre er med i aktiviteter og prosjekter undervegs. Det finner ulike verktøy og modeller å bruke, dette er bare forslag. Lag gjerne egne etter hensikt.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a:p>
          <a:p>
            <a:pPr marL="0" marR="0" lvl="0" indent="0" algn="l" defTabSz="914400" rtl="0" eaLnBrk="0" fontAlgn="base" latinLnBrk="0" hangingPunct="0">
              <a:lnSpc>
                <a:spcPct val="100000"/>
              </a:lnSpc>
              <a:spcBef>
                <a:spcPct val="30000"/>
              </a:spcBef>
              <a:spcAft>
                <a:spcPct val="0"/>
              </a:spcAft>
              <a:buClrTx/>
              <a:buSzTx/>
              <a:buFontTx/>
              <a:buNone/>
              <a:tabLst/>
              <a:defRPr/>
            </a:pPr>
            <a:r>
              <a:rPr lang="nb-NO"/>
              <a:t>Og </a:t>
            </a:r>
            <a:r>
              <a:rPr lang="nb-NO" err="1"/>
              <a:t>eit</a:t>
            </a:r>
            <a:r>
              <a:rPr lang="nb-NO"/>
              <a:t> tips: TENK ut av boksen. Kan hende er det helt nye og utradisjonelle aktører som skal inn?</a:t>
            </a:r>
          </a:p>
          <a:p>
            <a:endParaRPr lang="nb-NO"/>
          </a:p>
          <a:p>
            <a:endParaRPr lang="nb-NO"/>
          </a:p>
          <a:p>
            <a:r>
              <a:rPr lang="nb-NO"/>
              <a:t>Enkel oppstreking –</a:t>
            </a:r>
          </a:p>
          <a:p>
            <a:r>
              <a:rPr lang="nb-NO"/>
              <a:t>Hvem MÅ være med, hvem BØR Hvem er Bjellesauer? </a:t>
            </a:r>
            <a:br>
              <a:rPr lang="nb-NO"/>
            </a:br>
            <a:r>
              <a:rPr lang="nb-NO"/>
              <a:t>Hva kan representere motkraft som gjør at vi ikke lykkes, hva gjør vi med det? </a:t>
            </a:r>
            <a:br>
              <a:rPr lang="nb-NO"/>
            </a:br>
            <a:endParaRPr lang="nb-NO"/>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51</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1152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www.distriktssenteret.no</a:t>
            </a:r>
          </a:p>
          <a:p>
            <a:endParaRPr lang="nb-NO" dirty="0"/>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53</a:t>
            </a:fld>
            <a:endParaRPr lang="nb-NO" altLang="nb-NO"/>
          </a:p>
        </p:txBody>
      </p:sp>
    </p:spTree>
    <p:extLst>
      <p:ext uri="{BB962C8B-B14F-4D97-AF65-F5344CB8AC3E}">
        <p14:creationId xmlns:p14="http://schemas.microsoft.com/office/powerpoint/2010/main" val="3614580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54</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01955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8</a:t>
            </a:fld>
            <a:endParaRPr lang="nb-NO" altLang="nb-NO"/>
          </a:p>
        </p:txBody>
      </p:sp>
    </p:spTree>
    <p:extLst>
      <p:ext uri="{BB962C8B-B14F-4D97-AF65-F5344CB8AC3E}">
        <p14:creationId xmlns:p14="http://schemas.microsoft.com/office/powerpoint/2010/main" val="302034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999288" y="5565775"/>
            <a:ext cx="2295525" cy="1290638"/>
          </a:xfrm>
        </p:spPr>
      </p:sp>
      <p:sp>
        <p:nvSpPr>
          <p:cNvPr id="3" name="Plassholder for notater 2"/>
          <p:cNvSpPr>
            <a:spLocks noGrp="1"/>
          </p:cNvSpPr>
          <p:nvPr>
            <p:ph type="body" idx="1"/>
          </p:nvPr>
        </p:nvSpPr>
        <p:spPr/>
        <p:txBody>
          <a:bodyPr/>
          <a:lstStyle/>
          <a:p>
            <a:r>
              <a:rPr lang="nb-NO"/>
              <a:t>Vi kommer til å bruke en Gammel og god metodikk som sikrer medvirkning og aktiv deltagelse fra alle. Stille og individuell runde,</a:t>
            </a:r>
            <a:br>
              <a:rPr lang="nb-NO"/>
            </a:br>
            <a:endParaRPr lang="nb-NO"/>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12</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39074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dato 3"/>
          <p:cNvSpPr>
            <a:spLocks noGrp="1"/>
          </p:cNvSpPr>
          <p:nvPr>
            <p:ph type="dt"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12.01.2024</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9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564438" y="5516563"/>
            <a:ext cx="2273300" cy="1279525"/>
          </a:xfrm>
        </p:spPr>
      </p:sp>
      <p:sp>
        <p:nvSpPr>
          <p:cNvPr id="3" name="Plassholder for notater 2"/>
          <p:cNvSpPr>
            <a:spLocks noGrp="1"/>
          </p:cNvSpPr>
          <p:nvPr>
            <p:ph type="body" idx="1"/>
          </p:nvPr>
        </p:nvSpPr>
        <p:spPr/>
        <p:txBody>
          <a:bodyPr/>
          <a:lstStyle/>
          <a:p>
            <a:r>
              <a:rPr lang="nb-NO" dirty="0">
                <a:ea typeface="ＭＳ Ｐゴシック"/>
                <a:cs typeface="+mn-lt"/>
              </a:rPr>
              <a:t>Prosessplanlegging – </a:t>
            </a:r>
            <a:r>
              <a:rPr lang="nb-NO" dirty="0" err="1">
                <a:ea typeface="ＭＳ Ｐゴシック"/>
                <a:cs typeface="+mn-lt"/>
              </a:rPr>
              <a:t>eit</a:t>
            </a:r>
            <a:r>
              <a:rPr lang="nb-NO" dirty="0">
                <a:ea typeface="ＭＳ Ｐゴシック"/>
                <a:cs typeface="+mn-lt"/>
              </a:rPr>
              <a:t> verktøy som er med å trygge at vi går i same retning, og med kraft til å gjennomføre måla vi har sett oss.</a:t>
            </a:r>
          </a:p>
          <a:p>
            <a:br>
              <a:rPr lang="nb-NO" dirty="0">
                <a:ea typeface="ＭＳ Ｐゴシック"/>
                <a:cs typeface="+mn-lt"/>
              </a:rPr>
            </a:br>
            <a:r>
              <a:rPr lang="nb-NO" sz="1400" b="1" dirty="0">
                <a:ea typeface="ＭＳ Ｐゴシック"/>
                <a:cs typeface="Calibri"/>
              </a:rPr>
              <a:t>Østandsforskning</a:t>
            </a:r>
            <a:r>
              <a:rPr lang="nb-NO" sz="1400" baseline="0" dirty="0">
                <a:ea typeface="ＭＳ Ｐゴシック"/>
                <a:cs typeface="Calibri"/>
              </a:rPr>
              <a:t> har gjennomført et studie av 4 casekommuner (Herøy, Sortland, Otta og Rindal) i jakten på hva som hva som gir </a:t>
            </a:r>
            <a:r>
              <a:rPr lang="nb-NO" sz="1400" b="1" baseline="0" dirty="0">
                <a:ea typeface="ＭＳ Ｐゴシック"/>
                <a:cs typeface="Calibri"/>
              </a:rPr>
              <a:t>gjennomføringskraft </a:t>
            </a:r>
            <a:r>
              <a:rPr lang="nb-NO" sz="1400" baseline="0" dirty="0">
                <a:ea typeface="ＭＳ Ｐゴシック"/>
                <a:cs typeface="Calibri"/>
              </a:rPr>
              <a:t>og resultater av planer. (</a:t>
            </a:r>
            <a:r>
              <a:rPr lang="nb-NO" sz="1400" dirty="0">
                <a:ea typeface="ＭＳ Ｐゴシック"/>
                <a:cs typeface="Calibri"/>
              </a:rPr>
              <a:t>Rapport 2017)– «Fra kommunal plan til gjennomføring». </a:t>
            </a:r>
          </a:p>
          <a:p>
            <a:endParaRPr lang="nb-NO" sz="1400" dirty="0">
              <a:ea typeface="ＭＳ Ｐゴシック"/>
              <a:cs typeface="Calibri"/>
            </a:endParaRPr>
          </a:p>
          <a:p>
            <a:r>
              <a:rPr lang="nb-NO" sz="1400" dirty="0">
                <a:ea typeface="ＭＳ Ｐゴシック"/>
                <a:cs typeface="Calibri"/>
              </a:rPr>
              <a:t>Hva</a:t>
            </a:r>
            <a:r>
              <a:rPr lang="nb-NO" sz="1400" baseline="0" dirty="0">
                <a:ea typeface="ＭＳ Ｐゴシック"/>
                <a:cs typeface="Calibri"/>
              </a:rPr>
              <a:t> bidrar til økt </a:t>
            </a:r>
            <a:r>
              <a:rPr lang="nb-NO" sz="1400" b="1" baseline="0" dirty="0">
                <a:ea typeface="ＭＳ Ｐゴシック"/>
                <a:cs typeface="Calibri"/>
              </a:rPr>
              <a:t>utviklingskapasitet</a:t>
            </a:r>
            <a:r>
              <a:rPr lang="nb-NO" sz="1400" baseline="0" dirty="0">
                <a:ea typeface="ＭＳ Ｐゴシック"/>
                <a:cs typeface="Calibri"/>
              </a:rPr>
              <a:t>? </a:t>
            </a:r>
            <a:br>
              <a:rPr lang="nb-NO" sz="1400" baseline="0" dirty="0">
                <a:ea typeface="ＭＳ Ｐゴシック"/>
                <a:cs typeface="Calibri"/>
              </a:rPr>
            </a:br>
            <a:r>
              <a:rPr lang="nb-NO" sz="1400" baseline="0" dirty="0">
                <a:ea typeface="ＭＳ Ｐゴシック"/>
                <a:cs typeface="Calibri"/>
              </a:rPr>
              <a:t>De fant</a:t>
            </a:r>
            <a:r>
              <a:rPr lang="nb-NO" sz="1400" dirty="0">
                <a:ea typeface="ＭＳ Ｐゴシック"/>
                <a:cs typeface="Calibri"/>
              </a:rPr>
              <a:t> at </a:t>
            </a:r>
            <a:r>
              <a:rPr lang="nb-NO" sz="1400" baseline="0" dirty="0">
                <a:ea typeface="ＭＳ Ｐゴシック"/>
                <a:cs typeface="Calibri"/>
              </a:rPr>
              <a:t>betydningen av å holde fast på langsiktige perspektiv, arbeide fram planer av høy kvalitet og </a:t>
            </a:r>
            <a:r>
              <a:rPr lang="nb-NO" sz="1400" dirty="0">
                <a:ea typeface="ＭＳ Ｐゴシック"/>
                <a:cs typeface="Calibri"/>
              </a:rPr>
              <a:t>forme en</a:t>
            </a:r>
            <a:r>
              <a:rPr lang="nb-NO" sz="1400" baseline="0" dirty="0">
                <a:ea typeface="ＭＳ Ｐゴシック"/>
                <a:cs typeface="Calibri"/>
              </a:rPr>
              <a:t> konsensuskultur var</a:t>
            </a:r>
            <a:r>
              <a:rPr lang="nb-NO" sz="1400" dirty="0">
                <a:ea typeface="ＭＳ Ｐゴシック"/>
                <a:cs typeface="Calibri"/>
              </a:rPr>
              <a:t> viktige fellestrekk</a:t>
            </a:r>
            <a:r>
              <a:rPr lang="nb-NO" sz="1400" baseline="0" dirty="0">
                <a:ea typeface="ＭＳ Ｐゴシック"/>
                <a:cs typeface="Calibri"/>
              </a:rPr>
              <a:t>. De peker særlig på MEDVIRKNING og NETTVERK som kilder til økt utviklingskapasitet og gjennomføringsevne. </a:t>
            </a:r>
            <a:r>
              <a:rPr lang="nb-NO" dirty="0">
                <a:ea typeface="ＭＳ Ｐゴシック"/>
                <a:cs typeface="Calibri"/>
              </a:rPr>
              <a:t>Folk må med, det er folk som skal realisere og brenne for det som skal skje. </a:t>
            </a:r>
            <a:r>
              <a:rPr lang="nb-NO" b="1" dirty="0">
                <a:ea typeface="ＭＳ Ｐゴシック"/>
                <a:cs typeface="Calibri"/>
              </a:rPr>
              <a:t>Det er FOLK som skaper steder</a:t>
            </a:r>
            <a:r>
              <a:rPr lang="nb-NO" dirty="0">
                <a:ea typeface="ＭＳ Ｐゴシック"/>
                <a:cs typeface="Calibri"/>
              </a:rPr>
              <a:t>. Viktig å legge til rette for virketrang – og benytte planprosesser til nettopp det. </a:t>
            </a:r>
            <a:endParaRPr lang="nb-NO" sz="1400" baseline="0" dirty="0"/>
          </a:p>
          <a:p>
            <a:endParaRPr lang="nb-NO" dirty="0"/>
          </a:p>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92988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0" fontAlgn="base" hangingPunct="0">
              <a:spcBef>
                <a:spcPts val="505"/>
              </a:spcBef>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Kilde: Amerikanske studier. </a:t>
            </a:r>
            <a:endParaRPr lang="nb-NO" sz="12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Å planlegge prosess, handler om å legge til rette for og bygge tillitskultur. </a:t>
            </a:r>
          </a:p>
          <a:p>
            <a:pPr eaLnBrk="0" fontAlgn="base" hangingPunct="0">
              <a:spcBef>
                <a:spcPts val="505"/>
              </a:spcBef>
            </a:pPr>
            <a:endParaRPr lang="nb-NO" sz="1200" dirty="0">
              <a:effectLst/>
              <a:latin typeface="Times New Roman" panose="02020603050405020304" pitchFamily="18" charset="0"/>
              <a:ea typeface="Times New Roman" panose="02020603050405020304" pitchFamily="18" charset="0"/>
            </a:endParaRPr>
          </a:p>
          <a:p>
            <a:pPr eaLnBrk="0" fontAlgn="base" hangingPunct="0">
              <a:spcBef>
                <a:spcPts val="505"/>
              </a:spcBef>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Det er forsket en del på tillit de siste årene. Norge er et av landende i verden med høyest grad av tillit, </a:t>
            </a:r>
            <a:r>
              <a:rPr lang="nb-NO" sz="1400" b="1"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det er verdt å ta vare på</a:t>
            </a: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Modellen er innlysende egentlig, men akk så vanskelig kan være: </a:t>
            </a:r>
            <a:endParaRPr lang="nb-NO" sz="1200" dirty="0">
              <a:effectLst/>
              <a:latin typeface="Times New Roman" panose="02020603050405020304" pitchFamily="18" charset="0"/>
              <a:ea typeface="Times New Roman" panose="02020603050405020304" pitchFamily="18" charset="0"/>
            </a:endParaRPr>
          </a:p>
          <a:p>
            <a:pPr marL="342900" lvl="0" indent="-342900" eaLnBrk="0" fontAlgn="base" hangingPunct="0">
              <a:buFont typeface="Times New Roman" panose="02020603050405020304" pitchFamily="18" charset="0"/>
              <a:buChar char="-"/>
              <a:tabLst>
                <a:tab pos="457200" algn="l"/>
              </a:tabLst>
            </a:pPr>
            <a:endPar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endParaRPr>
          </a:p>
          <a:p>
            <a:pPr marL="342900" lvl="0" indent="-342900" eaLnBrk="0" fontAlgn="base" hangingPunct="0">
              <a:buFont typeface="Times New Roman" panose="02020603050405020304" pitchFamily="18" charset="0"/>
              <a:buChar char="-"/>
              <a:tabLst>
                <a:tab pos="457200" algn="l"/>
              </a:tabLst>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Å bygge tillit er ikke noe man gjør en gang: et kontinuerlig arbeid – tillitsfullt samarbeid utvikles over tid.  Tillitsfullt samarbeid handler ikke om at man lykkes med alt en foretar seg, det er viktig å forstå hvorfor vi mislyktes også.  Være ærlige. </a:t>
            </a:r>
          </a:p>
          <a:p>
            <a:pPr marL="0" lvl="0" indent="0" eaLnBrk="0" fontAlgn="base" hangingPunct="0">
              <a:buFont typeface="Times New Roman" panose="02020603050405020304" pitchFamily="18" charset="0"/>
              <a:buNone/>
              <a:tabLst>
                <a:tab pos="457200" algn="l"/>
              </a:tabLst>
            </a:pPr>
            <a:endParaRPr lang="nb-NO" sz="1200" dirty="0">
              <a:effectLst/>
              <a:latin typeface="Times New Roman" panose="02020603050405020304" pitchFamily="18" charset="0"/>
              <a:ea typeface="Times New Roman" panose="02020603050405020304" pitchFamily="18" charset="0"/>
            </a:endParaRPr>
          </a:p>
          <a:p>
            <a:pPr marL="342900" lvl="0" indent="-342900" eaLnBrk="0" fontAlgn="base" hangingPunct="0">
              <a:buFont typeface="Times New Roman" panose="02020603050405020304" pitchFamily="18" charset="0"/>
              <a:buChar char="-"/>
              <a:tabLst>
                <a:tab pos="457200" algn="l"/>
              </a:tabLst>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(Høyre side i modell): Dersom vi ikke forstår hvorfor vi mislyktes, eller vi opplever at enkeltaktører har sin egen agenda og tenker og handler ut fra egeninteresse og ikke egentlig til det beste for fellesskapet, kan det føre til redusert tillit som igjen fører til manglende samhandling. Gjennom det kan tilliten få seg en skrape eller i verste fall forsvinne. </a:t>
            </a:r>
          </a:p>
          <a:p>
            <a:pPr marL="0" lvl="0" indent="0" eaLnBrk="0" fontAlgn="base" hangingPunct="0">
              <a:buFont typeface="Times New Roman" panose="02020603050405020304" pitchFamily="18" charset="0"/>
              <a:buNone/>
              <a:tabLst>
                <a:tab pos="457200" algn="l"/>
              </a:tabLst>
            </a:pPr>
            <a:endParaRPr lang="nb-NO" sz="1200" dirty="0">
              <a:effectLst/>
              <a:latin typeface="Times New Roman" panose="02020603050405020304" pitchFamily="18" charset="0"/>
              <a:ea typeface="Times New Roman" panose="02020603050405020304" pitchFamily="18" charset="0"/>
            </a:endParaRPr>
          </a:p>
          <a:p>
            <a:pPr marL="342900" lvl="0" indent="-342900" eaLnBrk="0" fontAlgn="base" hangingPunct="0">
              <a:buFont typeface="Times New Roman" panose="02020603050405020304" pitchFamily="18" charset="0"/>
              <a:buChar char="-"/>
              <a:tabLst>
                <a:tab pos="457200" algn="l"/>
              </a:tabLst>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Et tillitsfullt samarbeid bygges i millimeter men kan rives i meter….  </a:t>
            </a:r>
            <a:endParaRPr lang="nb-NO" sz="1200" dirty="0">
              <a:effectLst/>
              <a:latin typeface="Times New Roman" panose="02020603050405020304" pitchFamily="18" charset="0"/>
              <a:ea typeface="Times New Roman" panose="02020603050405020304" pitchFamily="18" charset="0"/>
            </a:endParaRPr>
          </a:p>
          <a:p>
            <a:pPr eaLnBrk="0" fontAlgn="base" hangingPunct="0">
              <a:spcBef>
                <a:spcPts val="505"/>
              </a:spcBef>
            </a:pPr>
            <a:endPar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endParaRPr>
          </a:p>
          <a:p>
            <a:pPr eaLnBrk="0" fontAlgn="base" hangingPunct="0">
              <a:spcBef>
                <a:spcPts val="505"/>
              </a:spcBef>
            </a:pP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Skaper vi Duett eller Duell? – Det er det viktig å spørre seg i alle slags prosesser. Duett er ikke det samme som enighet, snarere en ærlig og redelig erkjennelse av </a:t>
            </a:r>
            <a:r>
              <a:rPr lang="nb-NO" sz="1400" kern="1200" dirty="0" err="1">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ståa</a:t>
            </a: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slik den er og evne til å ta inn andres perspektiv og innta en </a:t>
            </a:r>
            <a:r>
              <a:rPr lang="nb-NO" sz="1400" b="1"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lærende holdning</a:t>
            </a:r>
            <a:r>
              <a:rPr lang="nb-NO" sz="1400" kern="1200" dirty="0">
                <a:solidFill>
                  <a:srgbClr val="000000"/>
                </a:solidFill>
                <a:effectLst/>
                <a:latin typeface="Calibri" panose="020F0502020204030204" pitchFamily="34" charset="0"/>
                <a:ea typeface="MS PGothic" panose="020B0600070205080204" pitchFamily="34" charset="-128"/>
                <a:cs typeface="MS PGothic" panose="020B0600070205080204" pitchFamily="34" charset="-128"/>
              </a:rPr>
              <a:t>. </a:t>
            </a:r>
            <a:endParaRPr lang="nb-NO" sz="1200" dirty="0">
              <a:effectLst/>
              <a:latin typeface="Times New Roman" panose="02020603050405020304" pitchFamily="18" charset="0"/>
              <a:ea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E8972A3-A33C-4F60-865A-2D4CD7E7EC63}" type="slidenum">
              <a:rPr kumimoji="0" lang="nb-NO" altLang="nb-NO"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nb-NO" altLang="nb-NO"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91324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E8972A3-A33C-4F60-865A-2D4CD7E7EC63}" type="slidenum">
              <a:rPr lang="nb-NO" altLang="nb-NO" smtClean="0"/>
              <a:pPr/>
              <a:t>23</a:t>
            </a:fld>
            <a:endParaRPr lang="nb-NO" altLang="nb-NO"/>
          </a:p>
        </p:txBody>
      </p:sp>
    </p:spTree>
    <p:extLst>
      <p:ext uri="{BB962C8B-B14F-4D97-AF65-F5344CB8AC3E}">
        <p14:creationId xmlns:p14="http://schemas.microsoft.com/office/powerpoint/2010/main" val="225348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31367-9176-9A4A-8565-58EECFF9F5C0}" type="datetime1">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12.01.2024</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Plassholder for bunn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Plassholder for lysbildenumm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F1C72-229D-B04D-8A87-850C097B6329}" type="slidenum">
              <a:rPr kumimoji="0" lang="nb-NO"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nb-NO"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44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6"/>
            <a:ext cx="8353425" cy="486128"/>
          </a:xfrm>
        </p:spPr>
        <p:txBody>
          <a:bodyPr/>
          <a:lstStyle>
            <a:lvl1pPr algn="ctr">
              <a:defRPr/>
            </a:lvl1pPr>
          </a:lstStyle>
          <a:p>
            <a:r>
              <a:rPr lang="nb-NO"/>
              <a:t>Klikk for å redigere tittelstil</a:t>
            </a:r>
            <a:endParaRPr lang="nn-NO"/>
          </a:p>
        </p:txBody>
      </p:sp>
      <p:sp>
        <p:nvSpPr>
          <p:cNvPr id="3" name="Plassholder for dato 2"/>
          <p:cNvSpPr>
            <a:spLocks noGrp="1"/>
          </p:cNvSpPr>
          <p:nvPr>
            <p:ph type="dt" sz="half" idx="10"/>
          </p:nvPr>
        </p:nvSpPr>
        <p:spPr/>
        <p:txBody>
          <a:bodyPr/>
          <a:lstStyle/>
          <a:p>
            <a:pPr>
              <a:defRPr/>
            </a:pPr>
            <a:endParaRPr lang="nb-NO"/>
          </a:p>
        </p:txBody>
      </p:sp>
      <p:sp>
        <p:nvSpPr>
          <p:cNvPr id="4" name="Plassholder for bunntekst 3"/>
          <p:cNvSpPr>
            <a:spLocks noGrp="1"/>
          </p:cNvSpPr>
          <p:nvPr>
            <p:ph type="ftr" sz="quarter" idx="11"/>
          </p:nvPr>
        </p:nvSpPr>
        <p:spPr/>
        <p:txBody>
          <a:bodyPr/>
          <a:lstStyle/>
          <a:p>
            <a:endParaRPr lang="nb-NO" altLang="nb-NO"/>
          </a:p>
        </p:txBody>
      </p:sp>
      <p:sp>
        <p:nvSpPr>
          <p:cNvPr id="5" name="Plassholder for lysbildenummer 4"/>
          <p:cNvSpPr>
            <a:spLocks noGrp="1"/>
          </p:cNvSpPr>
          <p:nvPr>
            <p:ph type="sldNum" sz="quarter" idx="12"/>
          </p:nvPr>
        </p:nvSpPr>
        <p:spPr/>
        <p:txBody>
          <a:bodyPr/>
          <a:lstStyle/>
          <a:p>
            <a:pPr>
              <a:defRPr/>
            </a:pPr>
            <a:endParaRPr lang="nb-NO"/>
          </a:p>
        </p:txBody>
      </p:sp>
    </p:spTree>
    <p:extLst>
      <p:ext uri="{BB962C8B-B14F-4D97-AF65-F5344CB8AC3E}">
        <p14:creationId xmlns:p14="http://schemas.microsoft.com/office/powerpoint/2010/main" val="184834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Gul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6779899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Grå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2" y="1059657"/>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40210920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å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7"/>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7"/>
            <a:ext cx="4572000" cy="4083844"/>
          </a:xfrm>
        </p:spPr>
        <p:txBody>
          <a:bodyPr lIns="360000" tIns="180000" bIns="360000"/>
          <a:lstStyle>
            <a:lvl1pPr marL="342892" indent="-342892">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0605170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Gul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2" y="1059657"/>
            <a:ext cx="9141129" cy="4083844"/>
          </a:xfrm>
        </p:spPr>
        <p:txBody>
          <a:bodyPr lIns="360000" tIns="18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833699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ul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7"/>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7"/>
            <a:ext cx="4572000" cy="4083844"/>
          </a:xfrm>
        </p:spPr>
        <p:txBody>
          <a:bodyPr lIns="360000" tIns="180000" bIns="360000"/>
          <a:lstStyle>
            <a:lvl1pPr marL="342892" indent="-342892">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1134287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Svart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2" y="1059657"/>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3063302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vart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7"/>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7"/>
            <a:ext cx="4572000" cy="4083844"/>
          </a:xfrm>
        </p:spPr>
        <p:txBody>
          <a:bodyPr lIns="360000" tIns="180000" bIns="360000"/>
          <a:lstStyle>
            <a:lvl1pPr marL="342892" indent="-342892">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8989835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obler">
    <p:spTree>
      <p:nvGrpSpPr>
        <p:cNvPr id="1" name=""/>
        <p:cNvGrpSpPr/>
        <p:nvPr/>
      </p:nvGrpSpPr>
      <p:grpSpPr>
        <a:xfrm>
          <a:off x="0" y="0"/>
          <a:ext cx="0" cy="0"/>
          <a:chOff x="0" y="0"/>
          <a:chExt cx="0" cy="0"/>
        </a:xfrm>
      </p:grpSpPr>
      <p:sp>
        <p:nvSpPr>
          <p:cNvPr id="6" name="Oval 8"/>
          <p:cNvSpPr>
            <a:spLocks noChangeArrowheads="1"/>
          </p:cNvSpPr>
          <p:nvPr/>
        </p:nvSpPr>
        <p:spPr bwMode="auto">
          <a:xfrm>
            <a:off x="4067175" y="1221580"/>
            <a:ext cx="2160588" cy="2160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lstStyle/>
          <a:p>
            <a:pPr>
              <a:defRPr/>
            </a:pPr>
            <a:endParaRPr lang="en-US" sz="1800">
              <a:solidFill>
                <a:schemeClr val="lt1"/>
              </a:solidFill>
              <a:latin typeface="+mn-lt"/>
              <a:ea typeface="+mn-ea"/>
            </a:endParaRPr>
          </a:p>
        </p:txBody>
      </p:sp>
      <p:sp>
        <p:nvSpPr>
          <p:cNvPr id="7" name="Oval 9"/>
          <p:cNvSpPr>
            <a:spLocks noChangeArrowheads="1"/>
          </p:cNvSpPr>
          <p:nvPr/>
        </p:nvSpPr>
        <p:spPr bwMode="auto">
          <a:xfrm>
            <a:off x="6156326" y="2031205"/>
            <a:ext cx="2592388" cy="2592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 name="Oval 10"/>
          <p:cNvSpPr>
            <a:spLocks noChangeArrowheads="1"/>
          </p:cNvSpPr>
          <p:nvPr/>
        </p:nvSpPr>
        <p:spPr bwMode="auto">
          <a:xfrm>
            <a:off x="704851" y="1419621"/>
            <a:ext cx="3290888" cy="32904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5" name="Plassholder for tekst 3"/>
          <p:cNvSpPr>
            <a:spLocks noGrp="1"/>
          </p:cNvSpPr>
          <p:nvPr>
            <p:ph type="body" sz="half" idx="2"/>
          </p:nvPr>
        </p:nvSpPr>
        <p:spPr>
          <a:xfrm>
            <a:off x="4211961" y="1491630"/>
            <a:ext cx="1872208" cy="1350150"/>
          </a:xfrm>
        </p:spPr>
        <p:txBody>
          <a:bodyPr/>
          <a:lstStyle>
            <a:lvl1pPr marL="0" indent="0" algn="ctr">
              <a:buNone/>
              <a:defRPr lang="nb-NO" sz="2000" dirty="0" smtClean="0">
                <a:solidFill>
                  <a:schemeClr val="bg1"/>
                </a:solidFill>
                <a:latin typeface="+mn-lt"/>
                <a:ea typeface="ＭＳ Ｐゴシック" charset="0"/>
                <a:cs typeface="+mn-cs"/>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b-NO"/>
              <a:t>Rediger tekststiler i malen</a:t>
            </a:r>
          </a:p>
        </p:txBody>
      </p:sp>
      <p:sp>
        <p:nvSpPr>
          <p:cNvPr id="9" name="Plassholder for tekst 3"/>
          <p:cNvSpPr>
            <a:spLocks noGrp="1"/>
          </p:cNvSpPr>
          <p:nvPr>
            <p:ph type="body" sz="half" idx="13"/>
          </p:nvPr>
        </p:nvSpPr>
        <p:spPr>
          <a:xfrm>
            <a:off x="6372201" y="2301721"/>
            <a:ext cx="2304256" cy="1625342"/>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b-NO"/>
              <a:t>Rediger tekststiler i malen</a:t>
            </a:r>
          </a:p>
        </p:txBody>
      </p:sp>
      <p:sp>
        <p:nvSpPr>
          <p:cNvPr id="11" name="Plassholder for tekst 3"/>
          <p:cNvSpPr>
            <a:spLocks noGrp="1"/>
          </p:cNvSpPr>
          <p:nvPr>
            <p:ph type="body" sz="half" idx="14"/>
          </p:nvPr>
        </p:nvSpPr>
        <p:spPr>
          <a:xfrm>
            <a:off x="983083" y="2106358"/>
            <a:ext cx="2796275" cy="1972394"/>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nb-NO"/>
              <a:t>Rediger tekststiler i malen</a:t>
            </a:r>
          </a:p>
        </p:txBody>
      </p:sp>
      <p:sp>
        <p:nvSpPr>
          <p:cNvPr id="12" name="Tittel 1"/>
          <p:cNvSpPr>
            <a:spLocks noGrp="1"/>
          </p:cNvSpPr>
          <p:nvPr>
            <p:ph type="title"/>
          </p:nvPr>
        </p:nvSpPr>
        <p:spPr>
          <a:xfrm>
            <a:off x="395537" y="627534"/>
            <a:ext cx="8352928" cy="594066"/>
          </a:xfrm>
        </p:spPr>
        <p:txBody>
          <a:bodyPr/>
          <a:lstStyle/>
          <a:p>
            <a:r>
              <a:rPr lang="nb-NO"/>
              <a:t>Klikk for å redigere tittelstil</a:t>
            </a:r>
          </a:p>
        </p:txBody>
      </p:sp>
      <p:sp>
        <p:nvSpPr>
          <p:cNvPr id="10" name="Rectangle 4"/>
          <p:cNvSpPr>
            <a:spLocks noGrp="1" noChangeArrowheads="1"/>
          </p:cNvSpPr>
          <p:nvPr>
            <p:ph type="dt" sz="half" idx="15"/>
          </p:nvPr>
        </p:nvSpPr>
        <p:spPr/>
        <p:txBody>
          <a:bodyPr/>
          <a:lstStyle>
            <a:lvl1pPr>
              <a:defRPr/>
            </a:lvl1pPr>
          </a:lstStyle>
          <a:p>
            <a:pPr>
              <a:defRPr/>
            </a:pPr>
            <a:endParaRPr lang="nb-NO"/>
          </a:p>
        </p:txBody>
      </p:sp>
      <p:sp>
        <p:nvSpPr>
          <p:cNvPr id="13" name="Rectangle 5"/>
          <p:cNvSpPr>
            <a:spLocks noGrp="1" noChangeArrowheads="1"/>
          </p:cNvSpPr>
          <p:nvPr>
            <p:ph type="ftr" sz="quarter" idx="16"/>
          </p:nvPr>
        </p:nvSpPr>
        <p:spPr/>
        <p:txBody>
          <a:bodyPr/>
          <a:lstStyle>
            <a:lvl1pPr>
              <a:defRPr/>
            </a:lvl1pPr>
          </a:lstStyle>
          <a:p>
            <a:endParaRPr lang="nb-NO" altLang="nb-NO"/>
          </a:p>
        </p:txBody>
      </p:sp>
      <p:sp>
        <p:nvSpPr>
          <p:cNvPr id="14" name="Rectangle 6"/>
          <p:cNvSpPr>
            <a:spLocks noGrp="1" noChangeArrowheads="1"/>
          </p:cNvSpPr>
          <p:nvPr>
            <p:ph type="sldNum" sz="quarter" idx="17"/>
          </p:nvPr>
        </p:nvSpPr>
        <p:spPr/>
        <p:txBody>
          <a:bodyPr/>
          <a:lstStyle>
            <a:lvl1pPr>
              <a:defRPr/>
            </a:lvl1pPr>
          </a:lstStyle>
          <a:p>
            <a:pPr>
              <a:defRPr/>
            </a:pPr>
            <a:endParaRPr lang="nb-NO"/>
          </a:p>
        </p:txBody>
      </p:sp>
    </p:spTree>
    <p:extLst>
      <p:ext uri="{BB962C8B-B14F-4D97-AF65-F5344CB8AC3E}">
        <p14:creationId xmlns:p14="http://schemas.microsoft.com/office/powerpoint/2010/main" val="3226097349"/>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7" y="3305177"/>
            <a:ext cx="8352928" cy="1042129"/>
          </a:xfrm>
        </p:spPr>
        <p:txBody>
          <a:bodyPr anchor="t"/>
          <a:lstStyle>
            <a:lvl1pPr algn="l">
              <a:defRPr sz="3200" b="0" i="0" cap="none"/>
            </a:lvl1pPr>
          </a:lstStyle>
          <a:p>
            <a:r>
              <a:rPr lang="nb-NO"/>
              <a:t>Klikk for å redigere tittelstil</a:t>
            </a:r>
          </a:p>
        </p:txBody>
      </p:sp>
      <p:sp>
        <p:nvSpPr>
          <p:cNvPr id="3" name="Plassholder for tekst 2"/>
          <p:cNvSpPr>
            <a:spLocks noGrp="1"/>
          </p:cNvSpPr>
          <p:nvPr>
            <p:ph type="body" idx="1"/>
          </p:nvPr>
        </p:nvSpPr>
        <p:spPr>
          <a:xfrm>
            <a:off x="395537" y="2180037"/>
            <a:ext cx="8352928" cy="1147799"/>
          </a:xfrm>
        </p:spPr>
        <p:txBody>
          <a:bodyPr anchor="b"/>
          <a:lstStyle>
            <a:lvl1pPr marL="0" indent="0">
              <a:buNone/>
              <a:defRPr sz="2000"/>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nb-NO"/>
              <a:t>Rediger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3891139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95536" y="1059657"/>
            <a:ext cx="4104456"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72000" y="1059657"/>
            <a:ext cx="4118992"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8"/>
          <p:cNvSpPr>
            <a:spLocks noGrp="1" noChangeArrowheads="1"/>
          </p:cNvSpPr>
          <p:nvPr>
            <p:ph type="dt" sz="half" idx="10"/>
          </p:nvPr>
        </p:nvSpPr>
        <p:spPr/>
        <p:txBody>
          <a:bodyPr/>
          <a:lstStyle>
            <a:lvl1pPr>
              <a:defRPr/>
            </a:lvl1pPr>
          </a:lstStyle>
          <a:p>
            <a:pPr>
              <a:defRPr/>
            </a:pPr>
            <a:endParaRPr lang="nb-NO"/>
          </a:p>
        </p:txBody>
      </p:sp>
      <p:sp>
        <p:nvSpPr>
          <p:cNvPr id="6" name="Rectangle 9"/>
          <p:cNvSpPr>
            <a:spLocks noGrp="1" noChangeArrowheads="1"/>
          </p:cNvSpPr>
          <p:nvPr>
            <p:ph type="ftr" sz="quarter" idx="11"/>
          </p:nvPr>
        </p:nvSpPr>
        <p:spPr/>
        <p:txBody>
          <a:bodyPr/>
          <a:lstStyle>
            <a:lvl1pPr>
              <a:defRPr/>
            </a:lvl1pPr>
          </a:lstStyle>
          <a:p>
            <a:endParaRPr lang="nb-NO" altLang="nb-NO"/>
          </a:p>
        </p:txBody>
      </p:sp>
      <p:sp>
        <p:nvSpPr>
          <p:cNvPr id="7" name="Rectangle 10"/>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9723170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478"/>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a:p>
        </p:txBody>
      </p:sp>
      <p:sp>
        <p:nvSpPr>
          <p:cNvPr id="4" name="Rectangle 5"/>
          <p:cNvSpPr>
            <a:spLocks noGrp="1" noChangeArrowheads="1"/>
          </p:cNvSpPr>
          <p:nvPr>
            <p:ph type="ftr" sz="quarter" idx="11"/>
          </p:nvPr>
        </p:nvSpPr>
        <p:spPr/>
        <p:txBody>
          <a:bodyPr/>
          <a:lstStyle>
            <a:lvl1pPr>
              <a:defRPr/>
            </a:lvl1pPr>
          </a:lstStyle>
          <a:p>
            <a:endParaRPr lang="nb-NO" altLang="nb-NO"/>
          </a:p>
        </p:txBody>
      </p:sp>
      <p:sp>
        <p:nvSpPr>
          <p:cNvPr id="5"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376134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l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5"/>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1774015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pic>
        <p:nvPicPr>
          <p:cNvPr id="4" name="Picture 10" descr="element_DS_tilpp_hvi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2085977"/>
            <a:ext cx="7239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innhold 4"/>
          <p:cNvSpPr>
            <a:spLocks noGrp="1"/>
          </p:cNvSpPr>
          <p:nvPr>
            <p:ph sz="quarter" idx="10"/>
          </p:nvPr>
        </p:nvSpPr>
        <p:spPr>
          <a:xfrm>
            <a:off x="0" y="3"/>
            <a:ext cx="9144000" cy="514349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598139256"/>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telbilete grøn bakgrunn">
    <p:bg>
      <p:bgPr>
        <a:solidFill>
          <a:schemeClr val="accent2"/>
        </a:soli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a:p>
        </p:txBody>
      </p:sp>
      <p:sp>
        <p:nvSpPr>
          <p:cNvPr id="7" name="Title 1"/>
          <p:cNvSpPr>
            <a:spLocks noGrp="1"/>
          </p:cNvSpPr>
          <p:nvPr>
            <p:ph type="title"/>
          </p:nvPr>
        </p:nvSpPr>
        <p:spPr>
          <a:xfrm>
            <a:off x="395537" y="1977684"/>
            <a:ext cx="8352928" cy="594066"/>
          </a:xfrm>
        </p:spPr>
        <p:txBody>
          <a:bodyPr/>
          <a:lstStyle>
            <a:lvl1pPr>
              <a:defRPr>
                <a:solidFill>
                  <a:srgbClr val="FFFFFF"/>
                </a:solidFill>
              </a:defRPr>
            </a:lvl1pPr>
          </a:lstStyle>
          <a:p>
            <a:r>
              <a:rPr lang="nb-NO"/>
              <a:t>Klikk for å redigere tittelstil</a:t>
            </a:r>
            <a:endParaRPr lang="en-US"/>
          </a:p>
        </p:txBody>
      </p:sp>
      <p:pic>
        <p:nvPicPr>
          <p:cNvPr id="2" name="Bil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429106" y="4609986"/>
            <a:ext cx="2128449" cy="363228"/>
          </a:xfrm>
          <a:prstGeom prst="rect">
            <a:avLst/>
          </a:prstGeom>
        </p:spPr>
      </p:pic>
      <p:pic>
        <p:nvPicPr>
          <p:cNvPr id="11" name="Bilde 10">
            <a:extLst>
              <a:ext uri="{FF2B5EF4-FFF2-40B4-BE49-F238E27FC236}">
                <a16:creationId xmlns:a16="http://schemas.microsoft.com/office/drawing/2014/main" id="{CF0D5649-C226-490C-8742-95EEBDD775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27601" y="4568400"/>
            <a:ext cx="522824" cy="446400"/>
          </a:xfrm>
          <a:prstGeom prst="rect">
            <a:avLst/>
          </a:prstGeom>
          <a:solidFill>
            <a:schemeClr val="bg1"/>
          </a:solidFill>
        </p:spPr>
      </p:pic>
    </p:spTree>
    <p:extLst>
      <p:ext uri="{BB962C8B-B14F-4D97-AF65-F5344CB8AC3E}">
        <p14:creationId xmlns:p14="http://schemas.microsoft.com/office/powerpoint/2010/main" val="34778909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telbilde orange bakgrun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7" y="1977684"/>
            <a:ext cx="8352928" cy="594066"/>
          </a:xfrm>
        </p:spPr>
        <p:txBody>
          <a:bodyPr/>
          <a:lstStyle>
            <a:lvl1pPr>
              <a:defRPr>
                <a:solidFill>
                  <a:srgbClr val="FFFFFF"/>
                </a:solidFill>
              </a:defRPr>
            </a:lvl1pPr>
          </a:lstStyle>
          <a:p>
            <a:r>
              <a:rPr lang="nb-NO"/>
              <a:t>Klikk for å redigere tittelstil</a:t>
            </a:r>
            <a:endParaRPr lang="en-US"/>
          </a:p>
        </p:txBody>
      </p:sp>
      <p:sp>
        <p:nvSpPr>
          <p:cNvPr id="4" name="Date Placeholder 2"/>
          <p:cNvSpPr>
            <a:spLocks noGrp="1"/>
          </p:cNvSpPr>
          <p:nvPr>
            <p:ph type="dt" sz="half" idx="10"/>
          </p:nvPr>
        </p:nvSpPr>
        <p:spPr/>
        <p:txBody>
          <a:bodyPr/>
          <a:lstStyle>
            <a:lvl1pPr>
              <a:defRPr/>
            </a:lvl1pPr>
          </a:lstStyle>
          <a:p>
            <a:pPr>
              <a:defRPr/>
            </a:pPr>
            <a:endParaRPr lang="nb-NO"/>
          </a:p>
        </p:txBody>
      </p:sp>
      <p:sp>
        <p:nvSpPr>
          <p:cNvPr id="5" name="Footer Placeholder 3"/>
          <p:cNvSpPr>
            <a:spLocks noGrp="1"/>
          </p:cNvSpPr>
          <p:nvPr>
            <p:ph type="ftr" sz="quarter" idx="11"/>
          </p:nvPr>
        </p:nvSpPr>
        <p:spPr/>
        <p:txBody>
          <a:bodyPr/>
          <a:lstStyle>
            <a:lvl1pPr>
              <a:defRPr/>
            </a:lvl1pPr>
          </a:lstStyle>
          <a:p>
            <a:endParaRPr lang="nb-NO" altLang="nb-NO"/>
          </a:p>
        </p:txBody>
      </p:sp>
      <p:sp>
        <p:nvSpPr>
          <p:cNvPr id="6" name="Slide Number Placeholder 4"/>
          <p:cNvSpPr>
            <a:spLocks noGrp="1"/>
          </p:cNvSpPr>
          <p:nvPr>
            <p:ph type="sldNum" sz="quarter" idx="12"/>
          </p:nvPr>
        </p:nvSpPr>
        <p:spPr/>
        <p:txBody>
          <a:bodyPr/>
          <a:lstStyle>
            <a:lvl1pPr>
              <a:defRPr/>
            </a:lvl1pPr>
          </a:lstStyle>
          <a:p>
            <a:pPr>
              <a:defRPr/>
            </a:pPr>
            <a:endParaRPr lang="nb-NO"/>
          </a:p>
        </p:txBody>
      </p:sp>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444001" y="4611249"/>
            <a:ext cx="2128449" cy="363228"/>
          </a:xfrm>
          <a:prstGeom prst="rect">
            <a:avLst/>
          </a:prstGeom>
        </p:spPr>
      </p:pic>
      <p:pic>
        <p:nvPicPr>
          <p:cNvPr id="8" name="Bilde 7">
            <a:extLst>
              <a:ext uri="{FF2B5EF4-FFF2-40B4-BE49-F238E27FC236}">
                <a16:creationId xmlns:a16="http://schemas.microsoft.com/office/drawing/2014/main" id="{BADB6042-6218-4BCC-8382-17BDC8BB9D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27600" y="4569663"/>
            <a:ext cx="522496" cy="446400"/>
          </a:xfrm>
          <a:prstGeom prst="rect">
            <a:avLst/>
          </a:prstGeom>
          <a:solidFill>
            <a:schemeClr val="bg1"/>
          </a:solidFill>
        </p:spPr>
      </p:pic>
    </p:spTree>
    <p:extLst>
      <p:ext uri="{BB962C8B-B14F-4D97-AF65-F5344CB8AC3E}">
        <p14:creationId xmlns:p14="http://schemas.microsoft.com/office/powerpoint/2010/main" val="2465522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19"/>
            <a:ext cx="7772400" cy="1102519"/>
          </a:xfrm>
        </p:spPr>
        <p:txBody>
          <a:bodyPr/>
          <a:lstStyle/>
          <a:p>
            <a:r>
              <a:rPr lang="nb-NO"/>
              <a:t>Klikk for å redigere tittelstil</a:t>
            </a:r>
          </a:p>
        </p:txBody>
      </p:sp>
      <p:sp>
        <p:nvSpPr>
          <p:cNvPr id="3" name="Undertittel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nb-NO"/>
              <a:t>Klikk for å redigere undertittelstil i malen</a:t>
            </a:r>
          </a:p>
        </p:txBody>
      </p:sp>
      <p:sp>
        <p:nvSpPr>
          <p:cNvPr id="4" name="Rectangle 11">
            <a:extLst>
              <a:ext uri="{FF2B5EF4-FFF2-40B4-BE49-F238E27FC236}">
                <a16:creationId xmlns:a16="http://schemas.microsoft.com/office/drawing/2014/main" id="{B83AC3BF-D5BC-1553-9891-AE95F31D1F10}"/>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12">
            <a:extLst>
              <a:ext uri="{FF2B5EF4-FFF2-40B4-BE49-F238E27FC236}">
                <a16:creationId xmlns:a16="http://schemas.microsoft.com/office/drawing/2014/main" id="{CD3063A6-2BE6-FE8C-79EE-DF3D4C74825F}"/>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13">
            <a:extLst>
              <a:ext uri="{FF2B5EF4-FFF2-40B4-BE49-F238E27FC236}">
                <a16:creationId xmlns:a16="http://schemas.microsoft.com/office/drawing/2014/main" id="{E389DC1F-992B-B6CE-52E5-953768869D97}"/>
              </a:ext>
            </a:extLst>
          </p:cNvPr>
          <p:cNvSpPr>
            <a:spLocks noGrp="1" noChangeArrowheads="1"/>
          </p:cNvSpPr>
          <p:nvPr>
            <p:ph type="sldNum" sz="quarter" idx="12"/>
          </p:nvPr>
        </p:nvSpPr>
        <p:spPr>
          <a:ln/>
        </p:spPr>
        <p:txBody>
          <a:bodyPr/>
          <a:lstStyle>
            <a:lvl1pPr>
              <a:defRPr/>
            </a:lvl1pPr>
          </a:lstStyle>
          <a:p>
            <a:fld id="{CE45CF1D-7376-4EF7-9716-50FFBFF39F4F}" type="slidenum">
              <a:rPr lang="nb-NO" altLang="nb-NO"/>
              <a:pPr/>
              <a:t>‹#›</a:t>
            </a:fld>
            <a:endParaRPr lang="nb-NO" altLang="nb-NO"/>
          </a:p>
        </p:txBody>
      </p:sp>
    </p:spTree>
    <p:extLst>
      <p:ext uri="{BB962C8B-B14F-4D97-AF65-F5344CB8AC3E}">
        <p14:creationId xmlns:p14="http://schemas.microsoft.com/office/powerpoint/2010/main" val="3217345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
            <a:extLst>
              <a:ext uri="{FF2B5EF4-FFF2-40B4-BE49-F238E27FC236}">
                <a16:creationId xmlns:a16="http://schemas.microsoft.com/office/drawing/2014/main" id="{2BBBB65B-D9B6-F383-5FF7-14CB4D46D0BB}"/>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12">
            <a:extLst>
              <a:ext uri="{FF2B5EF4-FFF2-40B4-BE49-F238E27FC236}">
                <a16:creationId xmlns:a16="http://schemas.microsoft.com/office/drawing/2014/main" id="{FEC3B214-D19E-0FA2-74FC-7BCE05B29135}"/>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13">
            <a:extLst>
              <a:ext uri="{FF2B5EF4-FFF2-40B4-BE49-F238E27FC236}">
                <a16:creationId xmlns:a16="http://schemas.microsoft.com/office/drawing/2014/main" id="{781FF4D6-56B1-F64A-8AEB-3E2CEE2274BB}"/>
              </a:ext>
            </a:extLst>
          </p:cNvPr>
          <p:cNvSpPr>
            <a:spLocks noGrp="1" noChangeArrowheads="1"/>
          </p:cNvSpPr>
          <p:nvPr>
            <p:ph type="sldNum" sz="quarter" idx="12"/>
          </p:nvPr>
        </p:nvSpPr>
        <p:spPr>
          <a:ln/>
        </p:spPr>
        <p:txBody>
          <a:bodyPr/>
          <a:lstStyle>
            <a:lvl1pPr>
              <a:defRPr/>
            </a:lvl1pPr>
          </a:lstStyle>
          <a:p>
            <a:fld id="{B0017181-5A1C-488B-A8B4-D2CB5A4FA5E6}" type="slidenum">
              <a:rPr lang="nb-NO" altLang="nb-NO"/>
              <a:pPr/>
              <a:t>‹#›</a:t>
            </a:fld>
            <a:endParaRPr lang="nb-NO" altLang="nb-NO"/>
          </a:p>
        </p:txBody>
      </p:sp>
    </p:spTree>
    <p:extLst>
      <p:ext uri="{BB962C8B-B14F-4D97-AF65-F5344CB8AC3E}">
        <p14:creationId xmlns:p14="http://schemas.microsoft.com/office/powerpoint/2010/main" val="4420714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b-NO"/>
              <a:t>Klikk for å redigere tekststiler i malen</a:t>
            </a:r>
          </a:p>
        </p:txBody>
      </p:sp>
      <p:sp>
        <p:nvSpPr>
          <p:cNvPr id="4" name="Rectangle 11">
            <a:extLst>
              <a:ext uri="{FF2B5EF4-FFF2-40B4-BE49-F238E27FC236}">
                <a16:creationId xmlns:a16="http://schemas.microsoft.com/office/drawing/2014/main" id="{F022EAE2-8845-D9AB-E771-0918E588BC85}"/>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12">
            <a:extLst>
              <a:ext uri="{FF2B5EF4-FFF2-40B4-BE49-F238E27FC236}">
                <a16:creationId xmlns:a16="http://schemas.microsoft.com/office/drawing/2014/main" id="{635237EB-2253-6E00-0CE4-84AFA3023937}"/>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13">
            <a:extLst>
              <a:ext uri="{FF2B5EF4-FFF2-40B4-BE49-F238E27FC236}">
                <a16:creationId xmlns:a16="http://schemas.microsoft.com/office/drawing/2014/main" id="{14524A9A-95DB-7B51-8711-1C57E956997F}"/>
              </a:ext>
            </a:extLst>
          </p:cNvPr>
          <p:cNvSpPr>
            <a:spLocks noGrp="1" noChangeArrowheads="1"/>
          </p:cNvSpPr>
          <p:nvPr>
            <p:ph type="sldNum" sz="quarter" idx="12"/>
          </p:nvPr>
        </p:nvSpPr>
        <p:spPr>
          <a:ln/>
        </p:spPr>
        <p:txBody>
          <a:bodyPr/>
          <a:lstStyle>
            <a:lvl1pPr>
              <a:defRPr/>
            </a:lvl1pPr>
          </a:lstStyle>
          <a:p>
            <a:fld id="{D45F41C0-73E1-4D1A-A001-3F1DCDD0C2BB}" type="slidenum">
              <a:rPr lang="nb-NO" altLang="nb-NO"/>
              <a:pPr/>
              <a:t>‹#›</a:t>
            </a:fld>
            <a:endParaRPr lang="nb-NO" altLang="nb-NO"/>
          </a:p>
        </p:txBody>
      </p:sp>
    </p:spTree>
    <p:extLst>
      <p:ext uri="{BB962C8B-B14F-4D97-AF65-F5344CB8AC3E}">
        <p14:creationId xmlns:p14="http://schemas.microsoft.com/office/powerpoint/2010/main" val="2545196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1" y="1771651"/>
            <a:ext cx="3770313"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760913" y="1771651"/>
            <a:ext cx="3770312"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11">
            <a:extLst>
              <a:ext uri="{FF2B5EF4-FFF2-40B4-BE49-F238E27FC236}">
                <a16:creationId xmlns:a16="http://schemas.microsoft.com/office/drawing/2014/main" id="{4A05D623-AC21-F621-8FEC-DD21E9118673}"/>
              </a:ext>
            </a:extLst>
          </p:cNvPr>
          <p:cNvSpPr>
            <a:spLocks noGrp="1" noChangeArrowheads="1"/>
          </p:cNvSpPr>
          <p:nvPr>
            <p:ph type="dt" sz="half" idx="10"/>
          </p:nvPr>
        </p:nvSpPr>
        <p:spPr>
          <a:ln/>
        </p:spPr>
        <p:txBody>
          <a:bodyPr/>
          <a:lstStyle>
            <a:lvl1pPr>
              <a:defRPr/>
            </a:lvl1pPr>
          </a:lstStyle>
          <a:p>
            <a:pPr>
              <a:defRPr/>
            </a:pPr>
            <a:endParaRPr lang="nb-NO"/>
          </a:p>
        </p:txBody>
      </p:sp>
      <p:sp>
        <p:nvSpPr>
          <p:cNvPr id="6" name="Rectangle 12">
            <a:extLst>
              <a:ext uri="{FF2B5EF4-FFF2-40B4-BE49-F238E27FC236}">
                <a16:creationId xmlns:a16="http://schemas.microsoft.com/office/drawing/2014/main" id="{7383731F-83BC-E2E1-A892-5D3B70994053}"/>
              </a:ext>
            </a:extLst>
          </p:cNvPr>
          <p:cNvSpPr>
            <a:spLocks noGrp="1" noChangeArrowheads="1"/>
          </p:cNvSpPr>
          <p:nvPr>
            <p:ph type="ftr" sz="quarter" idx="11"/>
          </p:nvPr>
        </p:nvSpPr>
        <p:spPr>
          <a:ln/>
        </p:spPr>
        <p:txBody>
          <a:bodyPr/>
          <a:lstStyle>
            <a:lvl1pPr>
              <a:defRPr/>
            </a:lvl1pPr>
          </a:lstStyle>
          <a:p>
            <a:pPr>
              <a:defRPr/>
            </a:pPr>
            <a:endParaRPr lang="nb-NO"/>
          </a:p>
        </p:txBody>
      </p:sp>
      <p:sp>
        <p:nvSpPr>
          <p:cNvPr id="7" name="Rectangle 13">
            <a:extLst>
              <a:ext uri="{FF2B5EF4-FFF2-40B4-BE49-F238E27FC236}">
                <a16:creationId xmlns:a16="http://schemas.microsoft.com/office/drawing/2014/main" id="{18FDD6BB-A013-EEF0-C76B-C63FA9D1865F}"/>
              </a:ext>
            </a:extLst>
          </p:cNvPr>
          <p:cNvSpPr>
            <a:spLocks noGrp="1" noChangeArrowheads="1"/>
          </p:cNvSpPr>
          <p:nvPr>
            <p:ph type="sldNum" sz="quarter" idx="12"/>
          </p:nvPr>
        </p:nvSpPr>
        <p:spPr>
          <a:ln/>
        </p:spPr>
        <p:txBody>
          <a:bodyPr/>
          <a:lstStyle>
            <a:lvl1pPr>
              <a:defRPr/>
            </a:lvl1pPr>
          </a:lstStyle>
          <a:p>
            <a:fld id="{4A76C72A-93DC-4BC4-B474-2F287C00B556}" type="slidenum">
              <a:rPr lang="nb-NO" altLang="nb-NO"/>
              <a:pPr/>
              <a:t>‹#›</a:t>
            </a:fld>
            <a:endParaRPr lang="nb-NO" altLang="nb-NO"/>
          </a:p>
        </p:txBody>
      </p:sp>
    </p:spTree>
    <p:extLst>
      <p:ext uri="{BB962C8B-B14F-4D97-AF65-F5344CB8AC3E}">
        <p14:creationId xmlns:p14="http://schemas.microsoft.com/office/powerpoint/2010/main" val="281994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11">
            <a:extLst>
              <a:ext uri="{FF2B5EF4-FFF2-40B4-BE49-F238E27FC236}">
                <a16:creationId xmlns:a16="http://schemas.microsoft.com/office/drawing/2014/main" id="{7302606C-967D-A802-3534-E61A1BA756EF}"/>
              </a:ext>
            </a:extLst>
          </p:cNvPr>
          <p:cNvSpPr>
            <a:spLocks noGrp="1" noChangeArrowheads="1"/>
          </p:cNvSpPr>
          <p:nvPr>
            <p:ph type="dt" sz="half" idx="10"/>
          </p:nvPr>
        </p:nvSpPr>
        <p:spPr>
          <a:ln/>
        </p:spPr>
        <p:txBody>
          <a:bodyPr/>
          <a:lstStyle>
            <a:lvl1pPr>
              <a:defRPr/>
            </a:lvl1pPr>
          </a:lstStyle>
          <a:p>
            <a:pPr>
              <a:defRPr/>
            </a:pPr>
            <a:endParaRPr lang="nb-NO"/>
          </a:p>
        </p:txBody>
      </p:sp>
      <p:sp>
        <p:nvSpPr>
          <p:cNvPr id="8" name="Rectangle 12">
            <a:extLst>
              <a:ext uri="{FF2B5EF4-FFF2-40B4-BE49-F238E27FC236}">
                <a16:creationId xmlns:a16="http://schemas.microsoft.com/office/drawing/2014/main" id="{A7995CA4-D7FD-8005-021B-72D806D35413}"/>
              </a:ext>
            </a:extLst>
          </p:cNvPr>
          <p:cNvSpPr>
            <a:spLocks noGrp="1" noChangeArrowheads="1"/>
          </p:cNvSpPr>
          <p:nvPr>
            <p:ph type="ftr" sz="quarter" idx="11"/>
          </p:nvPr>
        </p:nvSpPr>
        <p:spPr>
          <a:ln/>
        </p:spPr>
        <p:txBody>
          <a:bodyPr/>
          <a:lstStyle>
            <a:lvl1pPr>
              <a:defRPr/>
            </a:lvl1pPr>
          </a:lstStyle>
          <a:p>
            <a:pPr>
              <a:defRPr/>
            </a:pPr>
            <a:endParaRPr lang="nb-NO"/>
          </a:p>
        </p:txBody>
      </p:sp>
      <p:sp>
        <p:nvSpPr>
          <p:cNvPr id="9" name="Rectangle 13">
            <a:extLst>
              <a:ext uri="{FF2B5EF4-FFF2-40B4-BE49-F238E27FC236}">
                <a16:creationId xmlns:a16="http://schemas.microsoft.com/office/drawing/2014/main" id="{7AC7E3A4-31D0-48D3-B3D2-C7A567DF026A}"/>
              </a:ext>
            </a:extLst>
          </p:cNvPr>
          <p:cNvSpPr>
            <a:spLocks noGrp="1" noChangeArrowheads="1"/>
          </p:cNvSpPr>
          <p:nvPr>
            <p:ph type="sldNum" sz="quarter" idx="12"/>
          </p:nvPr>
        </p:nvSpPr>
        <p:spPr>
          <a:ln/>
        </p:spPr>
        <p:txBody>
          <a:bodyPr/>
          <a:lstStyle>
            <a:lvl1pPr>
              <a:defRPr/>
            </a:lvl1pPr>
          </a:lstStyle>
          <a:p>
            <a:fld id="{66B9B2BF-7023-460C-B375-4D5447FA802D}" type="slidenum">
              <a:rPr lang="nb-NO" altLang="nb-NO"/>
              <a:pPr/>
              <a:t>‹#›</a:t>
            </a:fld>
            <a:endParaRPr lang="nb-NO" altLang="nb-NO"/>
          </a:p>
        </p:txBody>
      </p:sp>
    </p:spTree>
    <p:extLst>
      <p:ext uri="{BB962C8B-B14F-4D97-AF65-F5344CB8AC3E}">
        <p14:creationId xmlns:p14="http://schemas.microsoft.com/office/powerpoint/2010/main" val="29981077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11">
            <a:extLst>
              <a:ext uri="{FF2B5EF4-FFF2-40B4-BE49-F238E27FC236}">
                <a16:creationId xmlns:a16="http://schemas.microsoft.com/office/drawing/2014/main" id="{7659FD20-E4D4-C1E6-95C2-FDCE2DD50C58}"/>
              </a:ext>
            </a:extLst>
          </p:cNvPr>
          <p:cNvSpPr>
            <a:spLocks noGrp="1" noChangeArrowheads="1"/>
          </p:cNvSpPr>
          <p:nvPr>
            <p:ph type="dt" sz="half" idx="10"/>
          </p:nvPr>
        </p:nvSpPr>
        <p:spPr>
          <a:ln/>
        </p:spPr>
        <p:txBody>
          <a:bodyPr/>
          <a:lstStyle>
            <a:lvl1pPr>
              <a:defRPr/>
            </a:lvl1pPr>
          </a:lstStyle>
          <a:p>
            <a:pPr>
              <a:defRPr/>
            </a:pPr>
            <a:endParaRPr lang="nb-NO"/>
          </a:p>
        </p:txBody>
      </p:sp>
      <p:sp>
        <p:nvSpPr>
          <p:cNvPr id="4" name="Rectangle 12">
            <a:extLst>
              <a:ext uri="{FF2B5EF4-FFF2-40B4-BE49-F238E27FC236}">
                <a16:creationId xmlns:a16="http://schemas.microsoft.com/office/drawing/2014/main" id="{683B5770-CC06-C290-8863-201171DD07D0}"/>
              </a:ext>
            </a:extLst>
          </p:cNvPr>
          <p:cNvSpPr>
            <a:spLocks noGrp="1" noChangeArrowheads="1"/>
          </p:cNvSpPr>
          <p:nvPr>
            <p:ph type="ftr" sz="quarter" idx="11"/>
          </p:nvPr>
        </p:nvSpPr>
        <p:spPr>
          <a:ln/>
        </p:spPr>
        <p:txBody>
          <a:bodyPr/>
          <a:lstStyle>
            <a:lvl1pPr>
              <a:defRPr/>
            </a:lvl1pPr>
          </a:lstStyle>
          <a:p>
            <a:pPr>
              <a:defRPr/>
            </a:pPr>
            <a:endParaRPr lang="nb-NO"/>
          </a:p>
        </p:txBody>
      </p:sp>
      <p:sp>
        <p:nvSpPr>
          <p:cNvPr id="5" name="Rectangle 13">
            <a:extLst>
              <a:ext uri="{FF2B5EF4-FFF2-40B4-BE49-F238E27FC236}">
                <a16:creationId xmlns:a16="http://schemas.microsoft.com/office/drawing/2014/main" id="{EB97F190-153D-E2DA-5173-7E652B94951E}"/>
              </a:ext>
            </a:extLst>
          </p:cNvPr>
          <p:cNvSpPr>
            <a:spLocks noGrp="1" noChangeArrowheads="1"/>
          </p:cNvSpPr>
          <p:nvPr>
            <p:ph type="sldNum" sz="quarter" idx="12"/>
          </p:nvPr>
        </p:nvSpPr>
        <p:spPr>
          <a:ln/>
        </p:spPr>
        <p:txBody>
          <a:bodyPr/>
          <a:lstStyle>
            <a:lvl1pPr>
              <a:defRPr/>
            </a:lvl1pPr>
          </a:lstStyle>
          <a:p>
            <a:fld id="{C6C4E4FF-F379-446E-9071-DDE7A0BE6062}" type="slidenum">
              <a:rPr lang="nb-NO" altLang="nb-NO"/>
              <a:pPr/>
              <a:t>‹#›</a:t>
            </a:fld>
            <a:endParaRPr lang="nb-NO" altLang="nb-NO"/>
          </a:p>
        </p:txBody>
      </p:sp>
    </p:spTree>
    <p:extLst>
      <p:ext uri="{BB962C8B-B14F-4D97-AF65-F5344CB8AC3E}">
        <p14:creationId xmlns:p14="http://schemas.microsoft.com/office/powerpoint/2010/main" val="714087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72ABF230-6E23-74AF-CD05-228EE167386F}"/>
              </a:ext>
            </a:extLst>
          </p:cNvPr>
          <p:cNvSpPr>
            <a:spLocks noGrp="1" noChangeArrowheads="1"/>
          </p:cNvSpPr>
          <p:nvPr>
            <p:ph type="dt" sz="half" idx="10"/>
          </p:nvPr>
        </p:nvSpPr>
        <p:spPr>
          <a:ln/>
        </p:spPr>
        <p:txBody>
          <a:bodyPr/>
          <a:lstStyle>
            <a:lvl1pPr>
              <a:defRPr/>
            </a:lvl1pPr>
          </a:lstStyle>
          <a:p>
            <a:pPr>
              <a:defRPr/>
            </a:pPr>
            <a:endParaRPr lang="nb-NO"/>
          </a:p>
        </p:txBody>
      </p:sp>
      <p:sp>
        <p:nvSpPr>
          <p:cNvPr id="3" name="Rectangle 12">
            <a:extLst>
              <a:ext uri="{FF2B5EF4-FFF2-40B4-BE49-F238E27FC236}">
                <a16:creationId xmlns:a16="http://schemas.microsoft.com/office/drawing/2014/main" id="{BE3CAAC3-5B4F-DE42-855D-23E58793B450}"/>
              </a:ext>
            </a:extLst>
          </p:cNvPr>
          <p:cNvSpPr>
            <a:spLocks noGrp="1" noChangeArrowheads="1"/>
          </p:cNvSpPr>
          <p:nvPr>
            <p:ph type="ftr" sz="quarter" idx="11"/>
          </p:nvPr>
        </p:nvSpPr>
        <p:spPr>
          <a:ln/>
        </p:spPr>
        <p:txBody>
          <a:bodyPr/>
          <a:lstStyle>
            <a:lvl1pPr>
              <a:defRPr/>
            </a:lvl1pPr>
          </a:lstStyle>
          <a:p>
            <a:pPr>
              <a:defRPr/>
            </a:pPr>
            <a:endParaRPr lang="nb-NO"/>
          </a:p>
        </p:txBody>
      </p:sp>
      <p:sp>
        <p:nvSpPr>
          <p:cNvPr id="4" name="Rectangle 13">
            <a:extLst>
              <a:ext uri="{FF2B5EF4-FFF2-40B4-BE49-F238E27FC236}">
                <a16:creationId xmlns:a16="http://schemas.microsoft.com/office/drawing/2014/main" id="{9A299445-A955-4B65-9CE9-A9ADAE553D5A}"/>
              </a:ext>
            </a:extLst>
          </p:cNvPr>
          <p:cNvSpPr>
            <a:spLocks noGrp="1" noChangeArrowheads="1"/>
          </p:cNvSpPr>
          <p:nvPr>
            <p:ph type="sldNum" sz="quarter" idx="12"/>
          </p:nvPr>
        </p:nvSpPr>
        <p:spPr>
          <a:ln/>
        </p:spPr>
        <p:txBody>
          <a:bodyPr/>
          <a:lstStyle>
            <a:lvl1pPr>
              <a:defRPr/>
            </a:lvl1pPr>
          </a:lstStyle>
          <a:p>
            <a:fld id="{17DC5D4D-C29F-4A4A-BFE2-4D4872264070}" type="slidenum">
              <a:rPr lang="nb-NO" altLang="nb-NO"/>
              <a:pPr/>
              <a:t>‹#›</a:t>
            </a:fld>
            <a:endParaRPr lang="nb-NO" altLang="nb-NO"/>
          </a:p>
        </p:txBody>
      </p:sp>
    </p:spTree>
    <p:extLst>
      <p:ext uri="{BB962C8B-B14F-4D97-AF65-F5344CB8AC3E}">
        <p14:creationId xmlns:p14="http://schemas.microsoft.com/office/powerpoint/2010/main" val="154922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vart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2216769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lstStyle>
            <a:lvl1pPr algn="l">
              <a:defRPr sz="15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Rectangle 11">
            <a:extLst>
              <a:ext uri="{FF2B5EF4-FFF2-40B4-BE49-F238E27FC236}">
                <a16:creationId xmlns:a16="http://schemas.microsoft.com/office/drawing/2014/main" id="{546E301A-208B-DCAC-568B-E69C6AF07DAC}"/>
              </a:ext>
            </a:extLst>
          </p:cNvPr>
          <p:cNvSpPr>
            <a:spLocks noGrp="1" noChangeArrowheads="1"/>
          </p:cNvSpPr>
          <p:nvPr>
            <p:ph type="dt" sz="half" idx="10"/>
          </p:nvPr>
        </p:nvSpPr>
        <p:spPr>
          <a:ln/>
        </p:spPr>
        <p:txBody>
          <a:bodyPr/>
          <a:lstStyle>
            <a:lvl1pPr>
              <a:defRPr/>
            </a:lvl1pPr>
          </a:lstStyle>
          <a:p>
            <a:pPr>
              <a:defRPr/>
            </a:pPr>
            <a:endParaRPr lang="nb-NO"/>
          </a:p>
        </p:txBody>
      </p:sp>
      <p:sp>
        <p:nvSpPr>
          <p:cNvPr id="6" name="Rectangle 12">
            <a:extLst>
              <a:ext uri="{FF2B5EF4-FFF2-40B4-BE49-F238E27FC236}">
                <a16:creationId xmlns:a16="http://schemas.microsoft.com/office/drawing/2014/main" id="{732D55B6-B491-AF20-9606-68D2F832C70D}"/>
              </a:ext>
            </a:extLst>
          </p:cNvPr>
          <p:cNvSpPr>
            <a:spLocks noGrp="1" noChangeArrowheads="1"/>
          </p:cNvSpPr>
          <p:nvPr>
            <p:ph type="ftr" sz="quarter" idx="11"/>
          </p:nvPr>
        </p:nvSpPr>
        <p:spPr>
          <a:ln/>
        </p:spPr>
        <p:txBody>
          <a:bodyPr/>
          <a:lstStyle>
            <a:lvl1pPr>
              <a:defRPr/>
            </a:lvl1pPr>
          </a:lstStyle>
          <a:p>
            <a:pPr>
              <a:defRPr/>
            </a:pPr>
            <a:endParaRPr lang="nb-NO"/>
          </a:p>
        </p:txBody>
      </p:sp>
      <p:sp>
        <p:nvSpPr>
          <p:cNvPr id="7" name="Rectangle 13">
            <a:extLst>
              <a:ext uri="{FF2B5EF4-FFF2-40B4-BE49-F238E27FC236}">
                <a16:creationId xmlns:a16="http://schemas.microsoft.com/office/drawing/2014/main" id="{3804EFEB-4CD8-AB01-3264-19DD5D706255}"/>
              </a:ext>
            </a:extLst>
          </p:cNvPr>
          <p:cNvSpPr>
            <a:spLocks noGrp="1" noChangeArrowheads="1"/>
          </p:cNvSpPr>
          <p:nvPr>
            <p:ph type="sldNum" sz="quarter" idx="12"/>
          </p:nvPr>
        </p:nvSpPr>
        <p:spPr>
          <a:ln/>
        </p:spPr>
        <p:txBody>
          <a:bodyPr/>
          <a:lstStyle>
            <a:lvl1pPr>
              <a:defRPr/>
            </a:lvl1pPr>
          </a:lstStyle>
          <a:p>
            <a:fld id="{356CA938-CE45-45FC-8B60-2A3D9CFBACD6}" type="slidenum">
              <a:rPr lang="nb-NO" altLang="nb-NO"/>
              <a:pPr/>
              <a:t>‹#›</a:t>
            </a:fld>
            <a:endParaRPr lang="nb-NO" altLang="nb-NO"/>
          </a:p>
        </p:txBody>
      </p:sp>
    </p:spTree>
    <p:extLst>
      <p:ext uri="{BB962C8B-B14F-4D97-AF65-F5344CB8AC3E}">
        <p14:creationId xmlns:p14="http://schemas.microsoft.com/office/powerpoint/2010/main" val="3653420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lstStyle>
            <a:lvl1pPr algn="l">
              <a:defRPr sz="15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b-NO" noProof="0"/>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Rectangle 11">
            <a:extLst>
              <a:ext uri="{FF2B5EF4-FFF2-40B4-BE49-F238E27FC236}">
                <a16:creationId xmlns:a16="http://schemas.microsoft.com/office/drawing/2014/main" id="{E4264ED3-27E5-BFB6-B733-62A2DA1C4418}"/>
              </a:ext>
            </a:extLst>
          </p:cNvPr>
          <p:cNvSpPr>
            <a:spLocks noGrp="1" noChangeArrowheads="1"/>
          </p:cNvSpPr>
          <p:nvPr>
            <p:ph type="dt" sz="half" idx="10"/>
          </p:nvPr>
        </p:nvSpPr>
        <p:spPr>
          <a:ln/>
        </p:spPr>
        <p:txBody>
          <a:bodyPr/>
          <a:lstStyle>
            <a:lvl1pPr>
              <a:defRPr/>
            </a:lvl1pPr>
          </a:lstStyle>
          <a:p>
            <a:pPr>
              <a:defRPr/>
            </a:pPr>
            <a:endParaRPr lang="nb-NO"/>
          </a:p>
        </p:txBody>
      </p:sp>
      <p:sp>
        <p:nvSpPr>
          <p:cNvPr id="6" name="Rectangle 12">
            <a:extLst>
              <a:ext uri="{FF2B5EF4-FFF2-40B4-BE49-F238E27FC236}">
                <a16:creationId xmlns:a16="http://schemas.microsoft.com/office/drawing/2014/main" id="{B0E9C7A0-DD9F-FC14-5489-8966CB986F63}"/>
              </a:ext>
            </a:extLst>
          </p:cNvPr>
          <p:cNvSpPr>
            <a:spLocks noGrp="1" noChangeArrowheads="1"/>
          </p:cNvSpPr>
          <p:nvPr>
            <p:ph type="ftr" sz="quarter" idx="11"/>
          </p:nvPr>
        </p:nvSpPr>
        <p:spPr>
          <a:ln/>
        </p:spPr>
        <p:txBody>
          <a:bodyPr/>
          <a:lstStyle>
            <a:lvl1pPr>
              <a:defRPr/>
            </a:lvl1pPr>
          </a:lstStyle>
          <a:p>
            <a:pPr>
              <a:defRPr/>
            </a:pPr>
            <a:endParaRPr lang="nb-NO"/>
          </a:p>
        </p:txBody>
      </p:sp>
      <p:sp>
        <p:nvSpPr>
          <p:cNvPr id="7" name="Rectangle 13">
            <a:extLst>
              <a:ext uri="{FF2B5EF4-FFF2-40B4-BE49-F238E27FC236}">
                <a16:creationId xmlns:a16="http://schemas.microsoft.com/office/drawing/2014/main" id="{9AD6E6C3-F2C1-B697-F9CD-0A6621AA6167}"/>
              </a:ext>
            </a:extLst>
          </p:cNvPr>
          <p:cNvSpPr>
            <a:spLocks noGrp="1" noChangeArrowheads="1"/>
          </p:cNvSpPr>
          <p:nvPr>
            <p:ph type="sldNum" sz="quarter" idx="12"/>
          </p:nvPr>
        </p:nvSpPr>
        <p:spPr>
          <a:ln/>
        </p:spPr>
        <p:txBody>
          <a:bodyPr/>
          <a:lstStyle>
            <a:lvl1pPr>
              <a:defRPr/>
            </a:lvl1pPr>
          </a:lstStyle>
          <a:p>
            <a:fld id="{A9ABA056-FEC7-4932-BBA6-2078C7071FE4}" type="slidenum">
              <a:rPr lang="nb-NO" altLang="nb-NO"/>
              <a:pPr/>
              <a:t>‹#›</a:t>
            </a:fld>
            <a:endParaRPr lang="nb-NO" altLang="nb-NO"/>
          </a:p>
        </p:txBody>
      </p:sp>
    </p:spTree>
    <p:extLst>
      <p:ext uri="{BB962C8B-B14F-4D97-AF65-F5344CB8AC3E}">
        <p14:creationId xmlns:p14="http://schemas.microsoft.com/office/powerpoint/2010/main" val="2004234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
            <a:extLst>
              <a:ext uri="{FF2B5EF4-FFF2-40B4-BE49-F238E27FC236}">
                <a16:creationId xmlns:a16="http://schemas.microsoft.com/office/drawing/2014/main" id="{17CFE6A9-6B3D-C2AA-087F-813BF1BEFF8F}"/>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12">
            <a:extLst>
              <a:ext uri="{FF2B5EF4-FFF2-40B4-BE49-F238E27FC236}">
                <a16:creationId xmlns:a16="http://schemas.microsoft.com/office/drawing/2014/main" id="{C41FDEF5-41BA-293C-03BF-5479845C7A01}"/>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13">
            <a:extLst>
              <a:ext uri="{FF2B5EF4-FFF2-40B4-BE49-F238E27FC236}">
                <a16:creationId xmlns:a16="http://schemas.microsoft.com/office/drawing/2014/main" id="{60258F71-4863-E01E-00AF-8BF610290156}"/>
              </a:ext>
            </a:extLst>
          </p:cNvPr>
          <p:cNvSpPr>
            <a:spLocks noGrp="1" noChangeArrowheads="1"/>
          </p:cNvSpPr>
          <p:nvPr>
            <p:ph type="sldNum" sz="quarter" idx="12"/>
          </p:nvPr>
        </p:nvSpPr>
        <p:spPr>
          <a:ln/>
        </p:spPr>
        <p:txBody>
          <a:bodyPr/>
          <a:lstStyle>
            <a:lvl1pPr>
              <a:defRPr/>
            </a:lvl1pPr>
          </a:lstStyle>
          <a:p>
            <a:fld id="{AD333B02-C634-4091-8F75-7D6680B04732}" type="slidenum">
              <a:rPr lang="nb-NO" altLang="nb-NO"/>
              <a:pPr/>
              <a:t>‹#›</a:t>
            </a:fld>
            <a:endParaRPr lang="nb-NO" altLang="nb-NO"/>
          </a:p>
        </p:txBody>
      </p:sp>
    </p:spTree>
    <p:extLst>
      <p:ext uri="{BB962C8B-B14F-4D97-AF65-F5344CB8AC3E}">
        <p14:creationId xmlns:p14="http://schemas.microsoft.com/office/powerpoint/2010/main" val="26230358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05600" y="571501"/>
            <a:ext cx="1981200" cy="3993356"/>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762000" y="571501"/>
            <a:ext cx="5791200" cy="399335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11">
            <a:extLst>
              <a:ext uri="{FF2B5EF4-FFF2-40B4-BE49-F238E27FC236}">
                <a16:creationId xmlns:a16="http://schemas.microsoft.com/office/drawing/2014/main" id="{CD675B7F-1ED7-5D04-52DC-9647A6F28A7B}"/>
              </a:ext>
            </a:extLst>
          </p:cNvPr>
          <p:cNvSpPr>
            <a:spLocks noGrp="1" noChangeArrowheads="1"/>
          </p:cNvSpPr>
          <p:nvPr>
            <p:ph type="dt" sz="half" idx="10"/>
          </p:nvPr>
        </p:nvSpPr>
        <p:spPr>
          <a:ln/>
        </p:spPr>
        <p:txBody>
          <a:bodyPr/>
          <a:lstStyle>
            <a:lvl1pPr>
              <a:defRPr/>
            </a:lvl1pPr>
          </a:lstStyle>
          <a:p>
            <a:pPr>
              <a:defRPr/>
            </a:pPr>
            <a:endParaRPr lang="nb-NO"/>
          </a:p>
        </p:txBody>
      </p:sp>
      <p:sp>
        <p:nvSpPr>
          <p:cNvPr id="5" name="Rectangle 12">
            <a:extLst>
              <a:ext uri="{FF2B5EF4-FFF2-40B4-BE49-F238E27FC236}">
                <a16:creationId xmlns:a16="http://schemas.microsoft.com/office/drawing/2014/main" id="{BEA4E804-2FB3-A513-366A-04876157C642}"/>
              </a:ext>
            </a:extLst>
          </p:cNvPr>
          <p:cNvSpPr>
            <a:spLocks noGrp="1" noChangeArrowheads="1"/>
          </p:cNvSpPr>
          <p:nvPr>
            <p:ph type="ftr" sz="quarter" idx="11"/>
          </p:nvPr>
        </p:nvSpPr>
        <p:spPr>
          <a:ln/>
        </p:spPr>
        <p:txBody>
          <a:bodyPr/>
          <a:lstStyle>
            <a:lvl1pPr>
              <a:defRPr/>
            </a:lvl1pPr>
          </a:lstStyle>
          <a:p>
            <a:pPr>
              <a:defRPr/>
            </a:pPr>
            <a:endParaRPr lang="nb-NO"/>
          </a:p>
        </p:txBody>
      </p:sp>
      <p:sp>
        <p:nvSpPr>
          <p:cNvPr id="6" name="Rectangle 13">
            <a:extLst>
              <a:ext uri="{FF2B5EF4-FFF2-40B4-BE49-F238E27FC236}">
                <a16:creationId xmlns:a16="http://schemas.microsoft.com/office/drawing/2014/main" id="{DB93E9B3-047E-A2E9-5D5F-EC798C9AB3CC}"/>
              </a:ext>
            </a:extLst>
          </p:cNvPr>
          <p:cNvSpPr>
            <a:spLocks noGrp="1" noChangeArrowheads="1"/>
          </p:cNvSpPr>
          <p:nvPr>
            <p:ph type="sldNum" sz="quarter" idx="12"/>
          </p:nvPr>
        </p:nvSpPr>
        <p:spPr>
          <a:ln/>
        </p:spPr>
        <p:txBody>
          <a:bodyPr/>
          <a:lstStyle>
            <a:lvl1pPr>
              <a:defRPr/>
            </a:lvl1pPr>
          </a:lstStyle>
          <a:p>
            <a:fld id="{31AD0DBE-F284-4B88-8FBB-EB1DC6CB0443}" type="slidenum">
              <a:rPr lang="nb-NO" altLang="nb-NO"/>
              <a:pPr/>
              <a:t>‹#›</a:t>
            </a:fld>
            <a:endParaRPr lang="nb-NO" altLang="nb-NO"/>
          </a:p>
        </p:txBody>
      </p:sp>
    </p:spTree>
    <p:extLst>
      <p:ext uri="{BB962C8B-B14F-4D97-AF65-F5344CB8AC3E}">
        <p14:creationId xmlns:p14="http://schemas.microsoft.com/office/powerpoint/2010/main" val="3123610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rside - Fargebakgrunn">
    <p:bg>
      <p:bgPr>
        <a:solidFill>
          <a:srgbClr val="8AA223"/>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baseline="0">
                <a:solidFill>
                  <a:srgbClr val="FFFFFF"/>
                </a:solidFill>
                <a:latin typeface="Arial"/>
                <a:cs typeface="Arial"/>
              </a:defRPr>
            </a:lvl1pPr>
          </a:lstStyle>
          <a:p>
            <a:pPr lvl="0"/>
            <a:r>
              <a:rPr lang="nb-NO"/>
              <a:t>Bygland kommune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2" name="Bilde 1"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28235904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rside - Bilde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baseline="0">
                <a:solidFill>
                  <a:srgbClr val="FFFFFF"/>
                </a:solidFill>
                <a:latin typeface="Arial"/>
                <a:cs typeface="Arial"/>
              </a:defRPr>
            </a:lvl1pPr>
          </a:lstStyle>
          <a:p>
            <a:pPr lvl="0"/>
            <a:r>
              <a:rPr lang="nb-NO"/>
              <a:t>Bygland kommune</a:t>
            </a:r>
          </a:p>
        </p:txBody>
      </p:sp>
      <p:sp>
        <p:nvSpPr>
          <p:cNvPr id="6"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baseline="0">
                <a:solidFill>
                  <a:srgbClr val="FFFFFF"/>
                </a:solidFill>
                <a:latin typeface="Arial"/>
                <a:cs typeface="Arial"/>
              </a:defRPr>
            </a:lvl1pPr>
          </a:lstStyle>
          <a:p>
            <a:pPr lvl="0"/>
            <a:r>
              <a:rPr lang="nb-NO" err="1"/>
              <a:t>sTOR</a:t>
            </a:r>
            <a:r>
              <a:rPr lang="nb-NO"/>
              <a:t> OVERSKRIFT</a:t>
            </a:r>
          </a:p>
        </p:txBody>
      </p:sp>
    </p:spTree>
    <p:extLst>
      <p:ext uri="{BB962C8B-B14F-4D97-AF65-F5344CB8AC3E}">
        <p14:creationId xmlns:p14="http://schemas.microsoft.com/office/powerpoint/2010/main" val="10168426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pittelforside - Mørk grå">
    <p:bg>
      <p:bgPr>
        <a:solidFill>
          <a:srgbClr val="24262A"/>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2356938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Kapittelforside - Rød">
    <p:bg>
      <p:bgPr>
        <a:solidFill>
          <a:srgbClr val="BA0C28"/>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30211912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Kapittelforside - Grønn">
    <p:bg>
      <p:bgPr>
        <a:solidFill>
          <a:srgbClr val="006A2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020"/>
            <a:ext cx="3491880" cy="982980"/>
          </a:xfrm>
          <a:prstGeom prst="rect">
            <a:avLst/>
          </a:prstGeom>
        </p:spPr>
      </p:pic>
    </p:spTree>
    <p:extLst>
      <p:ext uri="{BB962C8B-B14F-4D97-AF65-F5344CB8AC3E}">
        <p14:creationId xmlns:p14="http://schemas.microsoft.com/office/powerpoint/2010/main" val="35115816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Kapittelforside - Lilla">
    <p:bg>
      <p:bgPr>
        <a:solidFill>
          <a:srgbClr val="77003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178940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t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tx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7761988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apittelforside - Gul">
    <p:bg>
      <p:bgPr>
        <a:solidFill>
          <a:srgbClr val="E47623"/>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10922232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telforside - Rosa">
    <p:bg>
      <p:bgPr>
        <a:solidFill>
          <a:srgbClr val="CD186D"/>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651064" y="1643780"/>
            <a:ext cx="7521337" cy="333905"/>
          </a:xfrm>
          <a:prstGeom prst="rect">
            <a:avLst/>
          </a:prstGeom>
        </p:spPr>
        <p:txBody>
          <a:bodyPr vert="horz"/>
          <a:lstStyle>
            <a:lvl1pPr marL="0" indent="0">
              <a:buNone/>
              <a:defRPr sz="1875" cap="all">
                <a:solidFill>
                  <a:srgbClr val="FFFFFF"/>
                </a:solidFill>
                <a:latin typeface="Arial"/>
                <a:cs typeface="Arial"/>
              </a:defRPr>
            </a:lvl1pPr>
          </a:lstStyle>
          <a:p>
            <a:pPr lvl="0"/>
            <a:r>
              <a:rPr lang="nb-NO"/>
              <a:t>Kapittelside</a:t>
            </a:r>
          </a:p>
        </p:txBody>
      </p:sp>
      <p:sp>
        <p:nvSpPr>
          <p:cNvPr id="3" name="Text Placeholder 2"/>
          <p:cNvSpPr>
            <a:spLocks noGrp="1"/>
          </p:cNvSpPr>
          <p:nvPr>
            <p:ph type="body" sz="quarter" idx="11" hasCustomPrompt="1"/>
          </p:nvPr>
        </p:nvSpPr>
        <p:spPr>
          <a:xfrm>
            <a:off x="651064" y="1934502"/>
            <a:ext cx="7521337" cy="431986"/>
          </a:xfrm>
          <a:prstGeom prst="rect">
            <a:avLst/>
          </a:prstGeom>
        </p:spPr>
        <p:txBody>
          <a:bodyPr vert="horz"/>
          <a:lstStyle>
            <a:lvl1pPr marL="0" indent="0">
              <a:buNone/>
              <a:defRPr sz="1875" cap="all" baseline="0">
                <a:solidFill>
                  <a:srgbClr val="FFFFFF"/>
                </a:solidFill>
                <a:latin typeface="Arial"/>
                <a:cs typeface="Arial"/>
              </a:defRPr>
            </a:lvl1pPr>
          </a:lstStyle>
          <a:p>
            <a:pPr lvl="0"/>
            <a:r>
              <a:rPr lang="nb-NO"/>
              <a:t>Stor overskrift</a:t>
            </a:r>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2416014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akside med webadresse">
    <p:bg>
      <p:bgPr>
        <a:solidFill>
          <a:srgbClr val="8AA22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611560" y="1923679"/>
            <a:ext cx="7560840" cy="540544"/>
          </a:xfrm>
          <a:prstGeom prst="rect">
            <a:avLst/>
          </a:prstGeom>
        </p:spPr>
        <p:txBody>
          <a:bodyPr vert="horz"/>
          <a:lstStyle>
            <a:lvl1pPr marL="0" indent="0">
              <a:buNone/>
              <a:defRPr sz="1875">
                <a:solidFill>
                  <a:schemeClr val="bg1"/>
                </a:solidFill>
                <a:latin typeface="Arial"/>
                <a:cs typeface="Arial"/>
              </a:defRPr>
            </a:lvl1pPr>
          </a:lstStyle>
          <a:p>
            <a:pPr lvl="0"/>
            <a:r>
              <a:rPr lang="nb-NO" err="1"/>
              <a:t>www.webadresse.no</a:t>
            </a:r>
            <a:endParaRPr lang="nb-NO"/>
          </a:p>
        </p:txBody>
      </p:sp>
      <p:pic>
        <p:nvPicPr>
          <p:cNvPr id="4" name="Bilde 3" descr="L SRkrull_del_pp_nr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491880" cy="982980"/>
          </a:xfrm>
          <a:prstGeom prst="rect">
            <a:avLst/>
          </a:prstGeom>
        </p:spPr>
      </p:pic>
    </p:spTree>
    <p:extLst>
      <p:ext uri="{BB962C8B-B14F-4D97-AF65-F5344CB8AC3E}">
        <p14:creationId xmlns:p14="http://schemas.microsoft.com/office/powerpoint/2010/main" val="2095777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bler">
    <p:spTree>
      <p:nvGrpSpPr>
        <p:cNvPr id="1" name=""/>
        <p:cNvGrpSpPr/>
        <p:nvPr/>
      </p:nvGrpSpPr>
      <p:grpSpPr>
        <a:xfrm>
          <a:off x="0" y="0"/>
          <a:ext cx="0" cy="0"/>
          <a:chOff x="0" y="0"/>
          <a:chExt cx="0" cy="0"/>
        </a:xfrm>
      </p:grpSpPr>
      <p:sp>
        <p:nvSpPr>
          <p:cNvPr id="6" name="Oval 8"/>
          <p:cNvSpPr>
            <a:spLocks noChangeArrowheads="1"/>
          </p:cNvSpPr>
          <p:nvPr/>
        </p:nvSpPr>
        <p:spPr bwMode="auto">
          <a:xfrm>
            <a:off x="4067175" y="1221580"/>
            <a:ext cx="2160588" cy="2160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lstStyle/>
          <a:p>
            <a:pPr>
              <a:defRPr/>
            </a:pPr>
            <a:endParaRPr lang="en-US" sz="1800">
              <a:solidFill>
                <a:schemeClr val="lt1"/>
              </a:solidFill>
              <a:latin typeface="+mn-lt"/>
              <a:ea typeface="+mn-ea"/>
            </a:endParaRPr>
          </a:p>
        </p:txBody>
      </p:sp>
      <p:sp>
        <p:nvSpPr>
          <p:cNvPr id="7" name="Oval 9"/>
          <p:cNvSpPr>
            <a:spLocks noChangeArrowheads="1"/>
          </p:cNvSpPr>
          <p:nvPr/>
        </p:nvSpPr>
        <p:spPr bwMode="auto">
          <a:xfrm>
            <a:off x="6156325" y="2031205"/>
            <a:ext cx="2592388" cy="2592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 name="Oval 10"/>
          <p:cNvSpPr>
            <a:spLocks noChangeArrowheads="1"/>
          </p:cNvSpPr>
          <p:nvPr/>
        </p:nvSpPr>
        <p:spPr bwMode="auto">
          <a:xfrm>
            <a:off x="704850" y="1419621"/>
            <a:ext cx="3290888" cy="32904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5" name="Plassholder for tekst 3"/>
          <p:cNvSpPr>
            <a:spLocks noGrp="1"/>
          </p:cNvSpPr>
          <p:nvPr>
            <p:ph type="body" sz="half" idx="2"/>
          </p:nvPr>
        </p:nvSpPr>
        <p:spPr>
          <a:xfrm>
            <a:off x="4211960" y="1491630"/>
            <a:ext cx="1872208" cy="1350150"/>
          </a:xfrm>
        </p:spPr>
        <p:txBody>
          <a:bodyPr/>
          <a:lstStyle>
            <a:lvl1pPr marL="0" indent="0" algn="ctr">
              <a:buNone/>
              <a:defRPr lang="nb-NO" sz="200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9" name="Plassholder for tekst 3"/>
          <p:cNvSpPr>
            <a:spLocks noGrp="1"/>
          </p:cNvSpPr>
          <p:nvPr>
            <p:ph type="body" sz="half" idx="13"/>
          </p:nvPr>
        </p:nvSpPr>
        <p:spPr>
          <a:xfrm>
            <a:off x="6372200" y="2301721"/>
            <a:ext cx="2304256" cy="1625342"/>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1" name="Plassholder for tekst 3"/>
          <p:cNvSpPr>
            <a:spLocks noGrp="1"/>
          </p:cNvSpPr>
          <p:nvPr>
            <p:ph type="body" sz="half" idx="14"/>
          </p:nvPr>
        </p:nvSpPr>
        <p:spPr>
          <a:xfrm>
            <a:off x="983082" y="2106358"/>
            <a:ext cx="2796275" cy="1972394"/>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2" name="Tittel 1"/>
          <p:cNvSpPr>
            <a:spLocks noGrp="1"/>
          </p:cNvSpPr>
          <p:nvPr>
            <p:ph type="title"/>
          </p:nvPr>
        </p:nvSpPr>
        <p:spPr>
          <a:xfrm>
            <a:off x="395536" y="627534"/>
            <a:ext cx="8352928" cy="594066"/>
          </a:xfrm>
        </p:spPr>
        <p:txBody>
          <a:bodyPr/>
          <a:lstStyle/>
          <a:p>
            <a:r>
              <a:rPr lang="nb-NO"/>
              <a:t>Klikk for å redigere tittelstil</a:t>
            </a:r>
          </a:p>
        </p:txBody>
      </p:sp>
      <p:sp>
        <p:nvSpPr>
          <p:cNvPr id="10" name="Rectangle 4"/>
          <p:cNvSpPr>
            <a:spLocks noGrp="1" noChangeArrowheads="1"/>
          </p:cNvSpPr>
          <p:nvPr>
            <p:ph type="dt" sz="half" idx="15"/>
          </p:nvPr>
        </p:nvSpPr>
        <p:spPr/>
        <p:txBody>
          <a:bodyPr/>
          <a:lstStyle>
            <a:lvl1pPr>
              <a:defRPr/>
            </a:lvl1pPr>
          </a:lstStyle>
          <a:p>
            <a:pPr>
              <a:defRPr/>
            </a:pPr>
            <a:endParaRPr lang="nb-NO"/>
          </a:p>
        </p:txBody>
      </p:sp>
      <p:sp>
        <p:nvSpPr>
          <p:cNvPr id="13" name="Rectangle 5"/>
          <p:cNvSpPr>
            <a:spLocks noGrp="1" noChangeArrowheads="1"/>
          </p:cNvSpPr>
          <p:nvPr>
            <p:ph type="ftr" sz="quarter" idx="16"/>
          </p:nvPr>
        </p:nvSpPr>
        <p:spPr/>
        <p:txBody>
          <a:bodyPr/>
          <a:lstStyle>
            <a:lvl1pPr>
              <a:defRPr/>
            </a:lvl1pPr>
          </a:lstStyle>
          <a:p>
            <a:endParaRPr lang="nb-NO" altLang="nb-NO"/>
          </a:p>
        </p:txBody>
      </p:sp>
      <p:sp>
        <p:nvSpPr>
          <p:cNvPr id="14" name="Rectangle 6"/>
          <p:cNvSpPr>
            <a:spLocks noGrp="1" noChangeArrowheads="1"/>
          </p:cNvSpPr>
          <p:nvPr>
            <p:ph type="sldNum" sz="quarter" idx="17"/>
          </p:nvPr>
        </p:nvSpPr>
        <p:spPr/>
        <p:txBody>
          <a:bodyPr/>
          <a:lstStyle>
            <a:lvl1pPr>
              <a:defRPr/>
            </a:lvl1pPr>
          </a:lstStyle>
          <a:p>
            <a:pPr>
              <a:defRPr/>
            </a:pPr>
            <a:endParaRPr lang="nb-NO"/>
          </a:p>
        </p:txBody>
      </p:sp>
    </p:spTree>
    <p:extLst>
      <p:ext uri="{BB962C8B-B14F-4D97-AF65-F5344CB8AC3E}">
        <p14:creationId xmlns:p14="http://schemas.microsoft.com/office/powerpoint/2010/main" val="22440638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6" y="3305176"/>
            <a:ext cx="8352928" cy="1042129"/>
          </a:xfrm>
        </p:spPr>
        <p:txBody>
          <a:bodyPr anchor="t"/>
          <a:lstStyle>
            <a:lvl1pPr algn="l">
              <a:defRPr sz="3200" b="0" i="0" cap="none"/>
            </a:lvl1pPr>
          </a:lstStyle>
          <a:p>
            <a:r>
              <a:rPr lang="nb-NO"/>
              <a:t>Klikk for å redigere tittelstil</a:t>
            </a:r>
          </a:p>
        </p:txBody>
      </p:sp>
      <p:sp>
        <p:nvSpPr>
          <p:cNvPr id="3" name="Plassholder for tekst 2"/>
          <p:cNvSpPr>
            <a:spLocks noGrp="1"/>
          </p:cNvSpPr>
          <p:nvPr>
            <p:ph type="body" idx="1"/>
          </p:nvPr>
        </p:nvSpPr>
        <p:spPr>
          <a:xfrm>
            <a:off x="395536" y="2180036"/>
            <a:ext cx="8352928" cy="11477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3816529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95536" y="1059656"/>
            <a:ext cx="4104456"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72000" y="1059656"/>
            <a:ext cx="4118992"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8"/>
          <p:cNvSpPr>
            <a:spLocks noGrp="1" noChangeArrowheads="1"/>
          </p:cNvSpPr>
          <p:nvPr>
            <p:ph type="dt" sz="half" idx="10"/>
          </p:nvPr>
        </p:nvSpPr>
        <p:spPr/>
        <p:txBody>
          <a:bodyPr/>
          <a:lstStyle>
            <a:lvl1pPr>
              <a:defRPr/>
            </a:lvl1pPr>
          </a:lstStyle>
          <a:p>
            <a:pPr>
              <a:defRPr/>
            </a:pPr>
            <a:endParaRPr lang="nb-NO"/>
          </a:p>
        </p:txBody>
      </p:sp>
      <p:sp>
        <p:nvSpPr>
          <p:cNvPr id="6" name="Rectangle 9"/>
          <p:cNvSpPr>
            <a:spLocks noGrp="1" noChangeArrowheads="1"/>
          </p:cNvSpPr>
          <p:nvPr>
            <p:ph type="ftr" sz="quarter" idx="11"/>
          </p:nvPr>
        </p:nvSpPr>
        <p:spPr/>
        <p:txBody>
          <a:bodyPr/>
          <a:lstStyle>
            <a:lvl1pPr>
              <a:defRPr/>
            </a:lvl1pPr>
          </a:lstStyle>
          <a:p>
            <a:endParaRPr lang="nb-NO" altLang="nb-NO"/>
          </a:p>
        </p:txBody>
      </p:sp>
      <p:sp>
        <p:nvSpPr>
          <p:cNvPr id="7" name="Rectangle 10"/>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620896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478"/>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a:p>
        </p:txBody>
      </p:sp>
      <p:sp>
        <p:nvSpPr>
          <p:cNvPr id="4" name="Rectangle 5"/>
          <p:cNvSpPr>
            <a:spLocks noGrp="1" noChangeArrowheads="1"/>
          </p:cNvSpPr>
          <p:nvPr>
            <p:ph type="ftr" sz="quarter" idx="11"/>
          </p:nvPr>
        </p:nvSpPr>
        <p:spPr/>
        <p:txBody>
          <a:bodyPr/>
          <a:lstStyle>
            <a:lvl1pPr>
              <a:defRPr/>
            </a:lvl1pPr>
          </a:lstStyle>
          <a:p>
            <a:endParaRPr lang="nb-NO" altLang="nb-NO"/>
          </a:p>
        </p:txBody>
      </p:sp>
      <p:sp>
        <p:nvSpPr>
          <p:cNvPr id="5"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1830578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pic>
        <p:nvPicPr>
          <p:cNvPr id="4" name="Picture 10" descr="element_DS_tilpp_hvi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00" y="2085976"/>
            <a:ext cx="7239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innhold 4"/>
          <p:cNvSpPr>
            <a:spLocks noGrp="1"/>
          </p:cNvSpPr>
          <p:nvPr>
            <p:ph sz="quarter" idx="10"/>
          </p:nvPr>
        </p:nvSpPr>
        <p:spPr>
          <a:xfrm>
            <a:off x="0" y="2"/>
            <a:ext cx="9144000" cy="51434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2692876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telbilete grøn bakgrunn">
    <p:bg>
      <p:bgPr>
        <a:gradFill flip="none" rotWithShape="1">
          <a:gsLst>
            <a:gs pos="0">
              <a:schemeClr val="accent2"/>
            </a:gs>
            <a:gs pos="100000">
              <a:schemeClr val="accent2">
                <a:lumMod val="75000"/>
              </a:schemeClr>
            </a:gs>
          </a:gsLst>
          <a:lin ang="5760000" scaled="0"/>
          <a:tileRect/>
        </a:gra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a:p>
        </p:txBody>
      </p:sp>
      <p:sp>
        <p:nvSpPr>
          <p:cNvPr id="7"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pic>
        <p:nvPicPr>
          <p:cNvPr id="2" name="Bil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spTree>
    <p:extLst>
      <p:ext uri="{BB962C8B-B14F-4D97-AF65-F5344CB8AC3E}">
        <p14:creationId xmlns:p14="http://schemas.microsoft.com/office/powerpoint/2010/main" val="371498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288" y="3435846"/>
            <a:ext cx="8352928" cy="648072"/>
          </a:xfrm>
        </p:spPr>
        <p:txBody>
          <a:bodyPr/>
          <a:lstStyle/>
          <a:p>
            <a:r>
              <a:rPr lang="nb-NO"/>
              <a:t>Klikk for å redigere tittelstil</a:t>
            </a:r>
          </a:p>
        </p:txBody>
      </p:sp>
      <p:sp>
        <p:nvSpPr>
          <p:cNvPr id="3" name="Undertittel 2"/>
          <p:cNvSpPr>
            <a:spLocks noGrp="1"/>
          </p:cNvSpPr>
          <p:nvPr>
            <p:ph type="subTitle" idx="1"/>
          </p:nvPr>
        </p:nvSpPr>
        <p:spPr>
          <a:xfrm>
            <a:off x="395536" y="4083918"/>
            <a:ext cx="8352928" cy="43204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5" name="Rectangle 8"/>
          <p:cNvSpPr>
            <a:spLocks noGrp="1" noChangeArrowheads="1"/>
          </p:cNvSpPr>
          <p:nvPr>
            <p:ph type="dt" sz="half" idx="14"/>
          </p:nvPr>
        </p:nvSpPr>
        <p:spPr/>
        <p:txBody>
          <a:bodyPr/>
          <a:lstStyle>
            <a:lvl1pPr>
              <a:defRPr/>
            </a:lvl1pPr>
          </a:lstStyle>
          <a:p>
            <a:pPr>
              <a:defRPr/>
            </a:pPr>
            <a:endParaRPr lang="nb-NO"/>
          </a:p>
        </p:txBody>
      </p:sp>
      <p:sp>
        <p:nvSpPr>
          <p:cNvPr id="6" name="Plassholder for bilde 5"/>
          <p:cNvSpPr>
            <a:spLocks noGrp="1"/>
          </p:cNvSpPr>
          <p:nvPr>
            <p:ph type="pic" sz="quarter" idx="15" hasCustomPrompt="1"/>
          </p:nvPr>
        </p:nvSpPr>
        <p:spPr>
          <a:xfrm>
            <a:off x="395288" y="195263"/>
            <a:ext cx="8353425" cy="3240087"/>
          </a:xfrm>
        </p:spPr>
        <p:txBody>
          <a:bodyPr/>
          <a:lstStyle>
            <a:lvl1pPr marL="0" indent="0">
              <a:buNone/>
              <a:defRPr/>
            </a:lvl1pPr>
          </a:lstStyle>
          <a:p>
            <a:r>
              <a:rPr lang="nb-NO"/>
              <a:t>Klikk ikonet for å legge til bilde</a:t>
            </a:r>
            <a:endParaRPr lang="nn-NO"/>
          </a:p>
        </p:txBody>
      </p:sp>
    </p:spTree>
    <p:extLst>
      <p:ext uri="{BB962C8B-B14F-4D97-AF65-F5344CB8AC3E}">
        <p14:creationId xmlns:p14="http://schemas.microsoft.com/office/powerpoint/2010/main" val="162034786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telbilde orange bakgrunn">
    <p:bg>
      <p:bgPr>
        <a:gradFill flip="none" rotWithShape="1">
          <a:gsLst>
            <a:gs pos="100000">
              <a:schemeClr val="accent1">
                <a:lumMod val="75000"/>
              </a:schemeClr>
            </a:gs>
            <a:gs pos="0">
              <a:srgbClr val="FF6600"/>
            </a:gs>
          </a:gsLst>
          <a:lin ang="50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sp>
        <p:nvSpPr>
          <p:cNvPr id="4" name="Date Placeholder 2"/>
          <p:cNvSpPr>
            <a:spLocks noGrp="1"/>
          </p:cNvSpPr>
          <p:nvPr>
            <p:ph type="dt" sz="half" idx="10"/>
          </p:nvPr>
        </p:nvSpPr>
        <p:spPr/>
        <p:txBody>
          <a:bodyPr/>
          <a:lstStyle>
            <a:lvl1pPr>
              <a:defRPr/>
            </a:lvl1pPr>
          </a:lstStyle>
          <a:p>
            <a:pPr>
              <a:defRPr/>
            </a:pPr>
            <a:endParaRPr lang="nb-NO"/>
          </a:p>
        </p:txBody>
      </p:sp>
      <p:sp>
        <p:nvSpPr>
          <p:cNvPr id="5" name="Footer Placeholder 3"/>
          <p:cNvSpPr>
            <a:spLocks noGrp="1"/>
          </p:cNvSpPr>
          <p:nvPr>
            <p:ph type="ftr" sz="quarter" idx="11"/>
          </p:nvPr>
        </p:nvSpPr>
        <p:spPr/>
        <p:txBody>
          <a:bodyPr/>
          <a:lstStyle>
            <a:lvl1pPr>
              <a:defRPr/>
            </a:lvl1pPr>
          </a:lstStyle>
          <a:p>
            <a:endParaRPr lang="nb-NO" altLang="nb-NO"/>
          </a:p>
        </p:txBody>
      </p:sp>
      <p:sp>
        <p:nvSpPr>
          <p:cNvPr id="6" name="Slide Number Placeholder 4"/>
          <p:cNvSpPr>
            <a:spLocks noGrp="1"/>
          </p:cNvSpPr>
          <p:nvPr>
            <p:ph type="sldNum" sz="quarter" idx="12"/>
          </p:nvPr>
        </p:nvSpPr>
        <p:spPr/>
        <p:txBody>
          <a:bodyPr/>
          <a:lstStyle>
            <a:lvl1pPr>
              <a:defRPr/>
            </a:lvl1pPr>
          </a:lstStyle>
          <a:p>
            <a:pPr>
              <a:defRPr/>
            </a:pPr>
            <a:endParaRPr lang="nb-NO"/>
          </a:p>
        </p:txBody>
      </p:sp>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spTree>
    <p:extLst>
      <p:ext uri="{BB962C8B-B14F-4D97-AF65-F5344CB8AC3E}">
        <p14:creationId xmlns:p14="http://schemas.microsoft.com/office/powerpoint/2010/main" val="230272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841772"/>
            <a:ext cx="6858000" cy="1790700"/>
          </a:xfrm>
        </p:spPr>
        <p:txBody>
          <a:bodyPr anchor="b"/>
          <a:lstStyle>
            <a:lvl1pPr algn="ctr">
              <a:defRPr sz="4500"/>
            </a:lvl1pPr>
          </a:lstStyle>
          <a:p>
            <a:r>
              <a:rPr lang="nb-NO"/>
              <a:t>Klikk for å redigere tittelstil</a:t>
            </a:r>
          </a:p>
        </p:txBody>
      </p:sp>
      <p:sp>
        <p:nvSpPr>
          <p:cNvPr id="3" name="Undertit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6127E4A-0A89-41F0-8A3F-F22C3C2CE62D}" type="datetimeFigureOut">
              <a:rPr lang="nb-NO" smtClean="0"/>
              <a:t>12.01.2024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DCEDD38-02BC-4590-A54A-FA986319DDC5}" type="slidenum">
              <a:rPr lang="nb-NO" smtClean="0"/>
              <a:t>‹#›</a:t>
            </a:fld>
            <a:endParaRPr lang="nb-NO"/>
          </a:p>
        </p:txBody>
      </p:sp>
    </p:spTree>
    <p:extLst>
      <p:ext uri="{BB962C8B-B14F-4D97-AF65-F5344CB8AC3E}">
        <p14:creationId xmlns:p14="http://schemas.microsoft.com/office/powerpoint/2010/main" val="2519082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tellysbilde MANGFO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453"/>
          <a:stretch/>
        </p:blipFill>
        <p:spPr>
          <a:xfrm>
            <a:off x="0" y="1059656"/>
            <a:ext cx="9144000" cy="4083844"/>
          </a:xfrm>
          <a:prstGeom prst="rect">
            <a:avLst/>
          </a:prstGeom>
          <a:gradFill>
            <a:gsLst>
              <a:gs pos="0">
                <a:schemeClr val="accent3"/>
              </a:gs>
              <a:gs pos="100000">
                <a:schemeClr val="accent3">
                  <a:alpha val="37000"/>
                </a:schemeClr>
              </a:gs>
            </a:gsLst>
            <a:lin ang="5400000" scaled="0"/>
          </a:gradFill>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8" name="Bilde 7">
            <a:extLst>
              <a:ext uri="{FF2B5EF4-FFF2-40B4-BE49-F238E27FC236}">
                <a16:creationId xmlns:a16="http://schemas.microsoft.com/office/drawing/2014/main" id="{14FA9D77-7A69-6645-98FE-081527F902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391295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tellysbilde VAN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 y="1059656"/>
            <a:ext cx="9143999" cy="4083845"/>
          </a:xfrm>
          <a:prstGeom prst="rect">
            <a:avLst/>
          </a:prstGeom>
        </p:spPr>
      </p:pic>
      <p:sp>
        <p:nvSpPr>
          <p:cNvPr id="8" name="Tittel 1">
            <a:extLst>
              <a:ext uri="{FF2B5EF4-FFF2-40B4-BE49-F238E27FC236}">
                <a16:creationId xmlns:a16="http://schemas.microsoft.com/office/drawing/2014/main" id="{E83505AC-2FFD-AA4D-BCF7-6F39031012DF}"/>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EDCDDA7-C846-6B40-A401-3A908CC20B78}"/>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FA094CD2-4DEF-2C40-81F7-50F084B517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30877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tellysbilde LAND">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CC6DADBD-04F2-4E4C-BD49-3C818FEC00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59655"/>
            <a:ext cx="9143999" cy="4083845"/>
          </a:xfrm>
          <a:prstGeom prst="rect">
            <a:avLst/>
          </a:prstGeom>
        </p:spPr>
      </p:pic>
      <p:sp>
        <p:nvSpPr>
          <p:cNvPr id="8" name="Tittel 1">
            <a:extLst>
              <a:ext uri="{FF2B5EF4-FFF2-40B4-BE49-F238E27FC236}">
                <a16:creationId xmlns:a16="http://schemas.microsoft.com/office/drawing/2014/main" id="{7C895412-AA92-8E46-A05A-70AE1BBCAB0D}"/>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5C884B76-4A8B-ED4E-9A36-9BF3079E7CDD}"/>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12DA26AB-4BA8-C441-8C3E-5DFBBA89671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252455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tellysbilde ENERGI">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A14D469-E4E6-DC48-AE90-5E9300BA8E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059657"/>
            <a:ext cx="9144000" cy="4083844"/>
          </a:xfrm>
          <a:prstGeom prst="rect">
            <a:avLst/>
          </a:prstGeom>
        </p:spPr>
      </p:pic>
      <p:sp>
        <p:nvSpPr>
          <p:cNvPr id="2" name="Tittel 1">
            <a:extLst>
              <a:ext uri="{FF2B5EF4-FFF2-40B4-BE49-F238E27FC236}">
                <a16:creationId xmlns:a16="http://schemas.microsoft.com/office/drawing/2014/main" id="{D85EA69D-8828-8349-91AB-E094E0EE238C}"/>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tx1"/>
                </a:solidFill>
              </a:defRPr>
            </a:lvl1pPr>
          </a:lstStyle>
          <a:p>
            <a:r>
              <a:rPr lang="nb-NO"/>
              <a:t>Klikk for å redigere tittelstil</a:t>
            </a:r>
            <a:endParaRPr lang="en-GB"/>
          </a:p>
        </p:txBody>
      </p:sp>
      <p:sp>
        <p:nvSpPr>
          <p:cNvPr id="3" name="Undertittel 2">
            <a:extLst>
              <a:ext uri="{FF2B5EF4-FFF2-40B4-BE49-F238E27FC236}">
                <a16:creationId xmlns:a16="http://schemas.microsoft.com/office/drawing/2014/main" id="{F8F740F1-044F-8A48-8A4B-19BF6A20F9A0}"/>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6" name="Bilde 5">
            <a:extLst>
              <a:ext uri="{FF2B5EF4-FFF2-40B4-BE49-F238E27FC236}">
                <a16:creationId xmlns:a16="http://schemas.microsoft.com/office/drawing/2014/main" id="{6CAAE06E-C3D0-0C4F-AEA8-38687E910F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400491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059657"/>
            <a:ext cx="9144000" cy="4083844"/>
          </a:xfrm>
          <a:solidFill>
            <a:schemeClr val="bg1">
              <a:lumMod val="95000"/>
            </a:schemeClr>
          </a:solidFill>
        </p:spPr>
        <p:txBody>
          <a:bodyPr lIns="360000" tIns="360000" rIns="360000" bIns="360000" anchor="b"/>
          <a:lstStyle>
            <a:lvl1pPr marL="0" indent="0" algn="l" defTabSz="685800" rtl="0" eaLnBrk="1" latinLnBrk="0" hangingPunct="1">
              <a:lnSpc>
                <a:spcPct val="100000"/>
              </a:lnSpc>
              <a:spcBef>
                <a:spcPts val="750"/>
              </a:spcBef>
              <a:buFont typeface="Arial" panose="020B0604020202020204" pitchFamily="34" charset="0"/>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tx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157621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VA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059657"/>
            <a:ext cx="9144000" cy="4083844"/>
          </a:xfrm>
          <a:solidFill>
            <a:schemeClr val="bg1">
              <a:lumMod val="95000"/>
            </a:schemeClr>
          </a:solidFill>
        </p:spPr>
        <p:txBody>
          <a:bodyPr lIns="360000" tIns="360000" rIns="360000" bIns="360000" anchor="b"/>
          <a:lstStyle>
            <a:lvl1pPr marL="0" indent="0" algn="l" defTabSz="685800" rtl="0" eaLnBrk="1" latinLnBrk="0" hangingPunct="1">
              <a:lnSpc>
                <a:spcPct val="100000"/>
              </a:lnSpc>
              <a:spcBef>
                <a:spcPts val="750"/>
              </a:spcBef>
              <a:buFont typeface="Arial" panose="020B0604020202020204" pitchFamily="34" charset="0"/>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pic>
        <p:nvPicPr>
          <p:cNvPr id="15" name="Bilde 14">
            <a:extLst>
              <a:ext uri="{FF2B5EF4-FFF2-40B4-BE49-F238E27FC236}">
                <a16:creationId xmlns:a16="http://schemas.microsoft.com/office/drawing/2014/main" id="{78B6C8F4-23A8-D24D-8CC4-81825D6009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3999" cy="1059656"/>
          </a:xfrm>
          <a:prstGeom prst="rect">
            <a:avLst/>
          </a:prstGeom>
        </p:spPr>
      </p:pic>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40609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LAN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904BEF1-1CD8-A743-811D-73148A23A0E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3999" cy="1059658"/>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059657"/>
            <a:ext cx="9144000" cy="4083844"/>
          </a:xfrm>
          <a:solidFill>
            <a:schemeClr val="bg1">
              <a:lumMod val="95000"/>
            </a:schemeClr>
          </a:solidFill>
        </p:spPr>
        <p:txBody>
          <a:bodyPr lIns="360000" tIns="360000" rIns="360000" bIns="360000" anchor="b"/>
          <a:lstStyle>
            <a:lvl1pPr marL="0" indent="0" algn="l" defTabSz="685800" rtl="0" eaLnBrk="1" latinLnBrk="0" hangingPunct="1">
              <a:lnSpc>
                <a:spcPct val="100000"/>
              </a:lnSpc>
              <a:spcBef>
                <a:spcPts val="750"/>
              </a:spcBef>
              <a:buFont typeface="Arial" panose="020B0604020202020204" pitchFamily="34" charset="0"/>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67499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ilde og ENERGI">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18BFF7-683C-DC46-B39A-D44E9E85E38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453"/>
            <a:ext cx="9144000" cy="1075109"/>
          </a:xfrm>
          <a:prstGeom prst="rect">
            <a:avLst/>
          </a:prstGeom>
        </p:spPr>
      </p:pic>
      <p:sp>
        <p:nvSpPr>
          <p:cNvPr id="3" name="Plassholder for bilde 2">
            <a:extLst>
              <a:ext uri="{FF2B5EF4-FFF2-40B4-BE49-F238E27FC236}">
                <a16:creationId xmlns:a16="http://schemas.microsoft.com/office/drawing/2014/main" id="{1EEB9F85-A220-3543-AF5C-DF131C488C83}"/>
              </a:ext>
            </a:extLst>
          </p:cNvPr>
          <p:cNvSpPr>
            <a:spLocks noGrp="1"/>
          </p:cNvSpPr>
          <p:nvPr>
            <p:ph type="pic" sz="quarter" idx="10"/>
          </p:nvPr>
        </p:nvSpPr>
        <p:spPr>
          <a:xfrm>
            <a:off x="0" y="1059657"/>
            <a:ext cx="9144000" cy="4083844"/>
          </a:xfrm>
          <a:solidFill>
            <a:schemeClr val="bg1">
              <a:lumMod val="95000"/>
            </a:schemeClr>
          </a:solidFill>
        </p:spPr>
        <p:txBody>
          <a:bodyPr lIns="360000" tIns="360000" rIns="360000" bIns="360000" anchor="b"/>
          <a:lstStyle>
            <a:lvl1pPr marL="0" indent="0" algn="l" defTabSz="685800" rtl="0" eaLnBrk="1" latinLnBrk="0" hangingPunct="1">
              <a:lnSpc>
                <a:spcPct val="100000"/>
              </a:lnSpc>
              <a:spcBef>
                <a:spcPts val="750"/>
              </a:spcBef>
              <a:buFont typeface="Arial" panose="020B0604020202020204" pitchFamily="34" charset="0"/>
              <a:buNone/>
              <a:defRPr>
                <a:solidFill>
                  <a:schemeClr val="bg1">
                    <a:lumMod val="75000"/>
                  </a:schemeClr>
                </a:solidFill>
              </a:defRPr>
            </a:lvl1pPr>
          </a:lstStyle>
          <a:p>
            <a:pPr marL="0" indent="0" algn="l" defTabSz="914400" rtl="0" eaLnBrk="1" latinLnBrk="0" hangingPunct="1">
              <a:lnSpc>
                <a:spcPct val="100000"/>
              </a:lnSpc>
              <a:spcBef>
                <a:spcPts val="1000"/>
              </a:spcBef>
              <a:buFont typeface="Arial" panose="020B0604020202020204" pitchFamily="34" charset="0"/>
              <a:buNone/>
            </a:pPr>
            <a:r>
              <a:rPr lang="nb-NO"/>
              <a:t>Klikk ikonet for å legge til et bilde</a:t>
            </a:r>
          </a:p>
        </p:txBody>
      </p:sp>
      <p:sp>
        <p:nvSpPr>
          <p:cNvPr id="9" name="Tittel 1">
            <a:extLst>
              <a:ext uri="{FF2B5EF4-FFF2-40B4-BE49-F238E27FC236}">
                <a16:creationId xmlns:a16="http://schemas.microsoft.com/office/drawing/2014/main" id="{A9CD20FD-E191-004E-BA96-8DA90A8B4F1A}"/>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12" name="Undertittel 2">
            <a:extLst>
              <a:ext uri="{FF2B5EF4-FFF2-40B4-BE49-F238E27FC236}">
                <a16:creationId xmlns:a16="http://schemas.microsoft.com/office/drawing/2014/main" id="{D91B7BBF-85E4-F249-8305-0FC3BDB47965}"/>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pic>
        <p:nvPicPr>
          <p:cNvPr id="11" name="Bilde 10">
            <a:extLst>
              <a:ext uri="{FF2B5EF4-FFF2-40B4-BE49-F238E27FC236}">
                <a16:creationId xmlns:a16="http://schemas.microsoft.com/office/drawing/2014/main" id="{69FC0B4B-00AB-8044-8BAF-EA14D4439A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97" y="220614"/>
            <a:ext cx="2192129" cy="679251"/>
          </a:xfrm>
          <a:prstGeom prst="rect">
            <a:avLst/>
          </a:prstGeom>
        </p:spPr>
      </p:pic>
    </p:spTree>
    <p:extLst>
      <p:ext uri="{BB962C8B-B14F-4D97-AF65-F5344CB8AC3E}">
        <p14:creationId xmlns:p14="http://schemas.microsoft.com/office/powerpoint/2010/main" val="333237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573528"/>
            <a:ext cx="8353425" cy="486128"/>
          </a:xfrm>
        </p:spPr>
        <p:txBody>
          <a:bodyPr/>
          <a:lstStyle/>
          <a:p>
            <a:r>
              <a:rPr lang="nb-NO"/>
              <a:t>Klikk for å redigere tittelstil</a:t>
            </a:r>
          </a:p>
        </p:txBody>
      </p:sp>
      <p:sp>
        <p:nvSpPr>
          <p:cNvPr id="3" name="Plassholder for innhold 2"/>
          <p:cNvSpPr>
            <a:spLocks noGrp="1"/>
          </p:cNvSpPr>
          <p:nvPr>
            <p:ph idx="1"/>
          </p:nvPr>
        </p:nvSpPr>
        <p:spPr>
          <a:xfrm>
            <a:off x="395291" y="1059656"/>
            <a:ext cx="8353425" cy="3509963"/>
          </a:xfrm>
        </p:spPr>
        <p:txBody>
          <a:bodyPr tIns="10800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5914620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1"/>
            <a:ext cx="9144000" cy="4543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6CC4A6E-506E-C449-897F-F382653A532B}"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63D257-CC7B-3F48-A358-8BE06DC365D4}"/>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76D1C8D4-22DD-274E-9D1B-3FEBDABC923C}"/>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156374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killeark mørke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3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FFA7C488-802A-4D40-88AF-EEAEB3E47E52}"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50C2A493-DA8F-A448-8923-BD11148A91E5}"/>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A9D602EA-5541-C14F-A865-0DB117556B45}"/>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26466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killea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34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D99392B8-B263-E448-AAFE-8E50A9D1AEC4}"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FB5A035-3596-2349-8AAE-14C9534BD735}"/>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DEF4ECDC-CE1C-B940-AF40-931AA22F590A}"/>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31023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killeark lyse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3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9D66E3F3-BFCE-4546-88BE-13B874C0026C}"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27EF0DE4-E027-7148-93C2-9C7F14C317B8}"/>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C47F1A07-A366-9A4C-8443-E8472A739621}"/>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35521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killeark mørke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3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2B8A2977-7AE5-2543-B2D1-1C475ACF0311}"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19B0525-BE64-0F45-8A69-48B0CB40D38A}"/>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bg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0ED6679C-FB2E-1F48-AD42-3882C1CAD39D}"/>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327784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kille ark gu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3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19618BD1-5323-D247-92E3-796D4815D037}"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8" name="Tittel 1">
            <a:extLst>
              <a:ext uri="{FF2B5EF4-FFF2-40B4-BE49-F238E27FC236}">
                <a16:creationId xmlns:a16="http://schemas.microsoft.com/office/drawing/2014/main" id="{1AFB1D3B-AAEC-FD44-B521-C162D293044C}"/>
              </a:ext>
            </a:extLst>
          </p:cNvPr>
          <p:cNvSpPr>
            <a:spLocks noGrp="1"/>
          </p:cNvSpPr>
          <p:nvPr>
            <p:ph type="ctrTitle"/>
          </p:nvPr>
        </p:nvSpPr>
        <p:spPr>
          <a:xfrm>
            <a:off x="900112" y="1805640"/>
            <a:ext cx="7623572" cy="766111"/>
          </a:xfrm>
        </p:spPr>
        <p:txBody>
          <a:bodyPr anchor="b"/>
          <a:lstStyle>
            <a:lvl1pPr algn="l">
              <a:lnSpc>
                <a:spcPct val="100000"/>
              </a:lnSpc>
              <a:defRPr sz="3000">
                <a:solidFill>
                  <a:schemeClr val="tx1"/>
                </a:solidFill>
              </a:defRPr>
            </a:lvl1pPr>
          </a:lstStyle>
          <a:p>
            <a:r>
              <a:rPr lang="nb-NO"/>
              <a:t>Klikk for å redigere tittelstil</a:t>
            </a:r>
            <a:endParaRPr lang="en-GB"/>
          </a:p>
        </p:txBody>
      </p:sp>
      <p:sp>
        <p:nvSpPr>
          <p:cNvPr id="9" name="Undertittel 2">
            <a:extLst>
              <a:ext uri="{FF2B5EF4-FFF2-40B4-BE49-F238E27FC236}">
                <a16:creationId xmlns:a16="http://schemas.microsoft.com/office/drawing/2014/main" id="{E3288375-4451-E342-827E-3221668E6861}"/>
              </a:ext>
            </a:extLst>
          </p:cNvPr>
          <p:cNvSpPr>
            <a:spLocks noGrp="1"/>
          </p:cNvSpPr>
          <p:nvPr>
            <p:ph type="subTitle" idx="1"/>
          </p:nvPr>
        </p:nvSpPr>
        <p:spPr>
          <a:xfrm>
            <a:off x="895350" y="2695970"/>
            <a:ext cx="7628334" cy="1156266"/>
          </a:xfrm>
        </p:spPr>
        <p:txBody>
          <a:bodyPr/>
          <a:lstStyle>
            <a:lvl1pPr marL="0" indent="0" algn="l">
              <a:lnSpc>
                <a:spcPct val="100000"/>
              </a:lnSpc>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GB"/>
          </a:p>
        </p:txBody>
      </p:sp>
    </p:spTree>
    <p:extLst>
      <p:ext uri="{BB962C8B-B14F-4D97-AF65-F5344CB8AC3E}">
        <p14:creationId xmlns:p14="http://schemas.microsoft.com/office/powerpoint/2010/main" val="269207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1859FF59-714F-F040-8F3B-B0A9A12BC4EC}" type="datetime1">
              <a:rPr lang="nb-NO" smtClean="0"/>
              <a:t>12.01.2024</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36557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829867"/>
            <a:ext cx="9144000" cy="37135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800"/>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A02817B9-5504-114C-858A-25172CEE0384}" type="datetime1">
              <a:rPr lang="nb-NO" smtClean="0"/>
              <a:t>12.01.2024</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24859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hold og bilde på beige bu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3A7EC28C-AEE2-8143-B69F-5D9287E7BFC4}"/>
              </a:ext>
            </a:extLst>
          </p:cNvPr>
          <p:cNvSpPr/>
          <p:nvPr userDrawn="1"/>
        </p:nvSpPr>
        <p:spPr>
          <a:xfrm>
            <a:off x="0" y="829867"/>
            <a:ext cx="9144000" cy="37135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800"/>
          </a:p>
        </p:txBody>
      </p:sp>
      <p:sp>
        <p:nvSpPr>
          <p:cNvPr id="2" name="Tittel 1">
            <a:extLst>
              <a:ext uri="{FF2B5EF4-FFF2-40B4-BE49-F238E27FC236}">
                <a16:creationId xmlns:a16="http://schemas.microsoft.com/office/drawing/2014/main" id="{D3460B49-12CC-5740-A37C-2FB61DDA2C8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72FB11E-88DA-0A41-891B-88A8326F3801}"/>
              </a:ext>
            </a:extLst>
          </p:cNvPr>
          <p:cNvSpPr>
            <a:spLocks noGrp="1"/>
          </p:cNvSpPr>
          <p:nvPr>
            <p:ph idx="1"/>
          </p:nvPr>
        </p:nvSpPr>
        <p:spPr>
          <a:xfrm>
            <a:off x="900112" y="1059656"/>
            <a:ext cx="3634979" cy="3596319"/>
          </a:xfrm>
        </p:spPr>
        <p:txBody>
          <a:bodyPr/>
          <a:lstStyle/>
          <a:p>
            <a:pPr lvl="0"/>
            <a:r>
              <a:rPr lang="nb-NO"/>
              <a:t>Rediger tekststiler i malen</a:t>
            </a:r>
          </a:p>
        </p:txBody>
      </p:sp>
      <p:sp>
        <p:nvSpPr>
          <p:cNvPr id="4" name="Plassholder for dato 3">
            <a:extLst>
              <a:ext uri="{FF2B5EF4-FFF2-40B4-BE49-F238E27FC236}">
                <a16:creationId xmlns:a16="http://schemas.microsoft.com/office/drawing/2014/main" id="{B57FD0DF-74F6-C146-BBD3-4894BD7F1D46}"/>
              </a:ext>
            </a:extLst>
          </p:cNvPr>
          <p:cNvSpPr>
            <a:spLocks noGrp="1"/>
          </p:cNvSpPr>
          <p:nvPr>
            <p:ph type="dt" sz="half" idx="10"/>
          </p:nvPr>
        </p:nvSpPr>
        <p:spPr/>
        <p:txBody>
          <a:bodyPr/>
          <a:lstStyle/>
          <a:p>
            <a:fld id="{39978553-4FBC-1D4E-926A-2F125E0E1098}" type="datetime1">
              <a:rPr lang="nb-NO" smtClean="0"/>
              <a:t>12.01.2024</a:t>
            </a:fld>
            <a:endParaRPr lang="en-GB"/>
          </a:p>
        </p:txBody>
      </p:sp>
      <p:sp>
        <p:nvSpPr>
          <p:cNvPr id="5" name="Plassholder for bunntekst 4">
            <a:extLst>
              <a:ext uri="{FF2B5EF4-FFF2-40B4-BE49-F238E27FC236}">
                <a16:creationId xmlns:a16="http://schemas.microsoft.com/office/drawing/2014/main" id="{6F2A2133-E297-B046-9C05-A912FE215C5E}"/>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E3C73EC1-4D22-2248-956C-21F2CCEA2255}"/>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10" name="Plassholder for bilde 6">
            <a:extLst>
              <a:ext uri="{FF2B5EF4-FFF2-40B4-BE49-F238E27FC236}">
                <a16:creationId xmlns:a16="http://schemas.microsoft.com/office/drawing/2014/main" id="{8F31A962-CF8C-A14F-A38E-166E9EB15062}"/>
              </a:ext>
            </a:extLst>
          </p:cNvPr>
          <p:cNvSpPr>
            <a:spLocks noGrp="1"/>
          </p:cNvSpPr>
          <p:nvPr>
            <p:ph type="pic" sz="quarter" idx="13" hasCustomPrompt="1"/>
          </p:nvPr>
        </p:nvSpPr>
        <p:spPr>
          <a:xfrm>
            <a:off x="4880372" y="1059656"/>
            <a:ext cx="3634978" cy="3376613"/>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369126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å beige bakgru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E42A72B-0452-024A-98A7-6B8A8391611C}"/>
              </a:ext>
            </a:extLst>
          </p:cNvPr>
          <p:cNvSpPr/>
          <p:nvPr userDrawn="1"/>
        </p:nvSpPr>
        <p:spPr>
          <a:xfrm>
            <a:off x="0" y="829867"/>
            <a:ext cx="9144000" cy="37135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800"/>
          </a:p>
        </p:txBody>
      </p:sp>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895350" y="1059657"/>
            <a:ext cx="3639741" cy="3375422"/>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4880373" y="1059657"/>
            <a:ext cx="3643313" cy="3375422"/>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F2A38D45-90A1-2340-A9C8-184304C6C76C}" type="datetime1">
              <a:rPr lang="nb-NO" smtClean="0"/>
              <a:t>12.01.2024</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34081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ransje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845683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1A3C02-BA56-E849-89D1-F8135BB670EE}"/>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986C7DC1-F48A-BB48-8834-DFFAF312DA0D}"/>
              </a:ext>
            </a:extLst>
          </p:cNvPr>
          <p:cNvSpPr>
            <a:spLocks noGrp="1"/>
          </p:cNvSpPr>
          <p:nvPr>
            <p:ph sz="half" idx="1"/>
          </p:nvPr>
        </p:nvSpPr>
        <p:spPr>
          <a:xfrm>
            <a:off x="895350" y="1059657"/>
            <a:ext cx="3639741" cy="3375422"/>
          </a:xfrm>
        </p:spPr>
        <p:txBody>
          <a:bodyPr/>
          <a:lstStyle/>
          <a:p>
            <a:pPr lvl="0"/>
            <a:r>
              <a:rPr lang="nb-NO"/>
              <a:t>Rediger tekststiler i malen</a:t>
            </a:r>
          </a:p>
        </p:txBody>
      </p:sp>
      <p:sp>
        <p:nvSpPr>
          <p:cNvPr id="4" name="Plassholder for innhold 3">
            <a:extLst>
              <a:ext uri="{FF2B5EF4-FFF2-40B4-BE49-F238E27FC236}">
                <a16:creationId xmlns:a16="http://schemas.microsoft.com/office/drawing/2014/main" id="{9D652E01-0338-354F-A2B7-B32946CFD787}"/>
              </a:ext>
            </a:extLst>
          </p:cNvPr>
          <p:cNvSpPr>
            <a:spLocks noGrp="1"/>
          </p:cNvSpPr>
          <p:nvPr>
            <p:ph sz="half" idx="2"/>
          </p:nvPr>
        </p:nvSpPr>
        <p:spPr>
          <a:xfrm>
            <a:off x="4880373" y="1059657"/>
            <a:ext cx="3643313" cy="3375422"/>
          </a:xfrm>
        </p:spPr>
        <p:txBody>
          <a:bodyPr/>
          <a:lstStyle/>
          <a:p>
            <a:pPr lvl="0"/>
            <a:r>
              <a:rPr lang="nb-NO"/>
              <a:t>Rediger tekststiler i malen</a:t>
            </a:r>
          </a:p>
        </p:txBody>
      </p:sp>
      <p:sp>
        <p:nvSpPr>
          <p:cNvPr id="5" name="Plassholder for dato 4">
            <a:extLst>
              <a:ext uri="{FF2B5EF4-FFF2-40B4-BE49-F238E27FC236}">
                <a16:creationId xmlns:a16="http://schemas.microsoft.com/office/drawing/2014/main" id="{66CF0D1D-925E-1747-8334-A31CABE8AD1E}"/>
              </a:ext>
            </a:extLst>
          </p:cNvPr>
          <p:cNvSpPr>
            <a:spLocks noGrp="1"/>
          </p:cNvSpPr>
          <p:nvPr>
            <p:ph type="dt" sz="half" idx="10"/>
          </p:nvPr>
        </p:nvSpPr>
        <p:spPr/>
        <p:txBody>
          <a:bodyPr/>
          <a:lstStyle/>
          <a:p>
            <a:fld id="{95C64DC1-151D-BA44-A5D2-4C17379FBE95}" type="datetime1">
              <a:rPr lang="nb-NO" smtClean="0"/>
              <a:t>12.01.2024</a:t>
            </a:fld>
            <a:endParaRPr lang="en-GB"/>
          </a:p>
        </p:txBody>
      </p:sp>
      <p:sp>
        <p:nvSpPr>
          <p:cNvPr id="6" name="Plassholder for bunntekst 5">
            <a:extLst>
              <a:ext uri="{FF2B5EF4-FFF2-40B4-BE49-F238E27FC236}">
                <a16:creationId xmlns:a16="http://schemas.microsoft.com/office/drawing/2014/main" id="{EF7DA54C-0B26-024F-A11E-64B0E4FE53E1}"/>
              </a:ext>
            </a:extLst>
          </p:cNvPr>
          <p:cNvSpPr>
            <a:spLocks noGrp="1"/>
          </p:cNvSpPr>
          <p:nvPr>
            <p:ph type="ftr" sz="quarter" idx="11"/>
          </p:nvPr>
        </p:nvSpPr>
        <p:spPr/>
        <p:txBody>
          <a:bodyPr/>
          <a:lstStyle/>
          <a:p>
            <a:r>
              <a:rPr lang="nb-NO"/>
              <a:t>Sett inn  navnet på presentasjonen</a:t>
            </a:r>
            <a:endParaRPr lang="en-GB"/>
          </a:p>
        </p:txBody>
      </p:sp>
      <p:sp>
        <p:nvSpPr>
          <p:cNvPr id="7" name="Plassholder for lysbildenummer 6">
            <a:extLst>
              <a:ext uri="{FF2B5EF4-FFF2-40B4-BE49-F238E27FC236}">
                <a16:creationId xmlns:a16="http://schemas.microsoft.com/office/drawing/2014/main" id="{BA61FD73-04A0-8641-9EB8-1FB9001E50C6}"/>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5282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C2699F-F053-B648-853B-39A704DC93F8}"/>
              </a:ext>
            </a:extLst>
          </p:cNvPr>
          <p:cNvSpPr>
            <a:spLocks noGrp="1"/>
          </p:cNvSpPr>
          <p:nvPr>
            <p:ph type="title"/>
          </p:nvPr>
        </p:nvSpPr>
        <p:spPr>
          <a:xfrm>
            <a:off x="900113" y="221602"/>
            <a:ext cx="7616428" cy="514205"/>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8D91D0C9-301F-EC4A-8533-5C61ACCF64AC}"/>
              </a:ext>
            </a:extLst>
          </p:cNvPr>
          <p:cNvSpPr>
            <a:spLocks noGrp="1"/>
          </p:cNvSpPr>
          <p:nvPr>
            <p:ph type="body" idx="1"/>
          </p:nvPr>
        </p:nvSpPr>
        <p:spPr>
          <a:xfrm>
            <a:off x="907477" y="1066800"/>
            <a:ext cx="3627615" cy="348064"/>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4" name="Plassholder for innhold 3">
            <a:extLst>
              <a:ext uri="{FF2B5EF4-FFF2-40B4-BE49-F238E27FC236}">
                <a16:creationId xmlns:a16="http://schemas.microsoft.com/office/drawing/2014/main" id="{0900DAB7-B5FA-5F40-BCCE-77A171854CFA}"/>
              </a:ext>
            </a:extLst>
          </p:cNvPr>
          <p:cNvSpPr>
            <a:spLocks noGrp="1"/>
          </p:cNvSpPr>
          <p:nvPr>
            <p:ph sz="half" idx="2"/>
          </p:nvPr>
        </p:nvSpPr>
        <p:spPr>
          <a:xfrm>
            <a:off x="900113" y="1534167"/>
            <a:ext cx="3627615" cy="2900912"/>
          </a:xfrm>
        </p:spPr>
        <p:txBody>
          <a:bodyPr/>
          <a:lstStyle/>
          <a:p>
            <a:pPr lvl="0"/>
            <a:r>
              <a:rPr lang="nb-NO"/>
              <a:t>Rediger tekststiler i malen</a:t>
            </a:r>
          </a:p>
        </p:txBody>
      </p:sp>
      <p:sp>
        <p:nvSpPr>
          <p:cNvPr id="5" name="Plassholder for tekst 4">
            <a:extLst>
              <a:ext uri="{FF2B5EF4-FFF2-40B4-BE49-F238E27FC236}">
                <a16:creationId xmlns:a16="http://schemas.microsoft.com/office/drawing/2014/main" id="{EA3B77BF-050B-4246-97E1-E91A76B6DEF5}"/>
              </a:ext>
            </a:extLst>
          </p:cNvPr>
          <p:cNvSpPr>
            <a:spLocks noGrp="1"/>
          </p:cNvSpPr>
          <p:nvPr>
            <p:ph type="body" sz="quarter" idx="3"/>
          </p:nvPr>
        </p:nvSpPr>
        <p:spPr>
          <a:xfrm>
            <a:off x="4890116" y="1066800"/>
            <a:ext cx="3645480" cy="348064"/>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Rediger tekststiler i malen</a:t>
            </a:r>
          </a:p>
        </p:txBody>
      </p:sp>
      <p:sp>
        <p:nvSpPr>
          <p:cNvPr id="6" name="Plassholder for innhold 5">
            <a:extLst>
              <a:ext uri="{FF2B5EF4-FFF2-40B4-BE49-F238E27FC236}">
                <a16:creationId xmlns:a16="http://schemas.microsoft.com/office/drawing/2014/main" id="{B85271C5-6B40-FC44-A294-ADE60C828478}"/>
              </a:ext>
            </a:extLst>
          </p:cNvPr>
          <p:cNvSpPr>
            <a:spLocks noGrp="1"/>
          </p:cNvSpPr>
          <p:nvPr>
            <p:ph sz="quarter" idx="4"/>
          </p:nvPr>
        </p:nvSpPr>
        <p:spPr>
          <a:xfrm>
            <a:off x="4884000" y="1534167"/>
            <a:ext cx="3645481" cy="2900912"/>
          </a:xfrm>
        </p:spPr>
        <p:txBody>
          <a:bodyPr/>
          <a:lstStyle/>
          <a:p>
            <a:pPr lvl="0"/>
            <a:r>
              <a:rPr lang="nb-NO"/>
              <a:t>Rediger tekststiler i malen</a:t>
            </a:r>
          </a:p>
        </p:txBody>
      </p:sp>
      <p:sp>
        <p:nvSpPr>
          <p:cNvPr id="7" name="Plassholder for dato 6">
            <a:extLst>
              <a:ext uri="{FF2B5EF4-FFF2-40B4-BE49-F238E27FC236}">
                <a16:creationId xmlns:a16="http://schemas.microsoft.com/office/drawing/2014/main" id="{C6615B01-1B0C-A54E-B31E-C540FE5FCC3C}"/>
              </a:ext>
            </a:extLst>
          </p:cNvPr>
          <p:cNvSpPr>
            <a:spLocks noGrp="1"/>
          </p:cNvSpPr>
          <p:nvPr>
            <p:ph type="dt" sz="half" idx="10"/>
          </p:nvPr>
        </p:nvSpPr>
        <p:spPr/>
        <p:txBody>
          <a:bodyPr/>
          <a:lstStyle/>
          <a:p>
            <a:fld id="{66ECA8C3-DFC1-AA47-8AAF-68EA99F67A7A}" type="datetime1">
              <a:rPr lang="nb-NO" smtClean="0"/>
              <a:t>12.01.2024</a:t>
            </a:fld>
            <a:endParaRPr lang="en-GB"/>
          </a:p>
        </p:txBody>
      </p:sp>
      <p:sp>
        <p:nvSpPr>
          <p:cNvPr id="8" name="Plassholder for bunntekst 7">
            <a:extLst>
              <a:ext uri="{FF2B5EF4-FFF2-40B4-BE49-F238E27FC236}">
                <a16:creationId xmlns:a16="http://schemas.microsoft.com/office/drawing/2014/main" id="{AD7D1708-0EA4-2840-8374-5986EBE3D9DF}"/>
              </a:ext>
            </a:extLst>
          </p:cNvPr>
          <p:cNvSpPr>
            <a:spLocks noGrp="1"/>
          </p:cNvSpPr>
          <p:nvPr>
            <p:ph type="ftr" sz="quarter" idx="11"/>
          </p:nvPr>
        </p:nvSpPr>
        <p:spPr/>
        <p:txBody>
          <a:bodyPr/>
          <a:lstStyle/>
          <a:p>
            <a:r>
              <a:rPr lang="nb-NO"/>
              <a:t>Sett inn  navnet på presentasjonen</a:t>
            </a:r>
            <a:endParaRPr lang="en-GB"/>
          </a:p>
        </p:txBody>
      </p:sp>
      <p:sp>
        <p:nvSpPr>
          <p:cNvPr id="9" name="Plassholder for lysbildenummer 8">
            <a:extLst>
              <a:ext uri="{FF2B5EF4-FFF2-40B4-BE49-F238E27FC236}">
                <a16:creationId xmlns:a16="http://schemas.microsoft.com/office/drawing/2014/main" id="{B3492B15-B52D-4641-8CD3-22AAF4E6A52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7699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71B2351-3DBC-1E42-9EB7-3919101443EA}"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410254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B1B28A93-17DF-754D-BA19-80BFC329E1EE}"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829867"/>
            <a:ext cx="9144000" cy="3605213"/>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91411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980DF309-5801-2E48-9DBB-0DF32B72E669}"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829867"/>
            <a:ext cx="4535091" cy="3713558"/>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4535092" y="829867"/>
            <a:ext cx="4608908" cy="3713558"/>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252410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C25C40AC-4FA0-734E-B722-435B02DE19E5}"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1" y="829867"/>
            <a:ext cx="2239694" cy="3708830"/>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
        <p:nvSpPr>
          <p:cNvPr id="8" name="Plassholder for bilde 6">
            <a:extLst>
              <a:ext uri="{FF2B5EF4-FFF2-40B4-BE49-F238E27FC236}">
                <a16:creationId xmlns:a16="http://schemas.microsoft.com/office/drawing/2014/main" id="{AEDB428C-3618-E343-B0EC-39DCFF276AF6}"/>
              </a:ext>
            </a:extLst>
          </p:cNvPr>
          <p:cNvSpPr>
            <a:spLocks noGrp="1"/>
          </p:cNvSpPr>
          <p:nvPr>
            <p:ph type="pic" sz="quarter" idx="15" hasCustomPrompt="1"/>
          </p:nvPr>
        </p:nvSpPr>
        <p:spPr>
          <a:xfrm>
            <a:off x="2245656" y="829867"/>
            <a:ext cx="2293610" cy="3713559"/>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
        <p:nvSpPr>
          <p:cNvPr id="10" name="Plassholder for bilde 6">
            <a:extLst>
              <a:ext uri="{FF2B5EF4-FFF2-40B4-BE49-F238E27FC236}">
                <a16:creationId xmlns:a16="http://schemas.microsoft.com/office/drawing/2014/main" id="{DA598E21-2324-D045-BC48-E189D45CEC30}"/>
              </a:ext>
            </a:extLst>
          </p:cNvPr>
          <p:cNvSpPr>
            <a:spLocks noGrp="1"/>
          </p:cNvSpPr>
          <p:nvPr>
            <p:ph type="pic" sz="quarter" idx="16" hasCustomPrompt="1"/>
          </p:nvPr>
        </p:nvSpPr>
        <p:spPr>
          <a:xfrm>
            <a:off x="4545227" y="834594"/>
            <a:ext cx="2266712" cy="3708831"/>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
        <p:nvSpPr>
          <p:cNvPr id="11" name="Plassholder for bilde 6">
            <a:extLst>
              <a:ext uri="{FF2B5EF4-FFF2-40B4-BE49-F238E27FC236}">
                <a16:creationId xmlns:a16="http://schemas.microsoft.com/office/drawing/2014/main" id="{3F78A8F7-779F-7D47-BDE1-55B6796D32CB}"/>
              </a:ext>
            </a:extLst>
          </p:cNvPr>
          <p:cNvSpPr>
            <a:spLocks noGrp="1"/>
          </p:cNvSpPr>
          <p:nvPr>
            <p:ph type="pic" sz="quarter" idx="17" hasCustomPrompt="1"/>
          </p:nvPr>
        </p:nvSpPr>
        <p:spPr>
          <a:xfrm>
            <a:off x="6817900" y="829867"/>
            <a:ext cx="2326100" cy="3713559"/>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9340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m bild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3C751DCF-1918-4C4C-9A69-41E3605AD29C}"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8">
            <a:extLst>
              <a:ext uri="{FF2B5EF4-FFF2-40B4-BE49-F238E27FC236}">
                <a16:creationId xmlns:a16="http://schemas.microsoft.com/office/drawing/2014/main" id="{64FA60B4-7339-534E-B8F1-DD5BE816C160}"/>
              </a:ext>
            </a:extLst>
          </p:cNvPr>
          <p:cNvSpPr>
            <a:spLocks noGrp="1"/>
          </p:cNvSpPr>
          <p:nvPr>
            <p:ph type="pic" sz="quarter" idx="13"/>
          </p:nvPr>
        </p:nvSpPr>
        <p:spPr>
          <a:xfrm>
            <a:off x="895350" y="1059656"/>
            <a:ext cx="1417290" cy="1294744"/>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2" name="Plassholder for bilde 8">
            <a:extLst>
              <a:ext uri="{FF2B5EF4-FFF2-40B4-BE49-F238E27FC236}">
                <a16:creationId xmlns:a16="http://schemas.microsoft.com/office/drawing/2014/main" id="{C585E74F-1E52-E843-8AB0-068406E3AD61}"/>
              </a:ext>
            </a:extLst>
          </p:cNvPr>
          <p:cNvSpPr>
            <a:spLocks noGrp="1"/>
          </p:cNvSpPr>
          <p:nvPr>
            <p:ph type="pic" sz="quarter" idx="14"/>
          </p:nvPr>
        </p:nvSpPr>
        <p:spPr>
          <a:xfrm>
            <a:off x="2446028" y="1059656"/>
            <a:ext cx="1417290" cy="1294744"/>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3" name="Plassholder for bilde 8">
            <a:extLst>
              <a:ext uri="{FF2B5EF4-FFF2-40B4-BE49-F238E27FC236}">
                <a16:creationId xmlns:a16="http://schemas.microsoft.com/office/drawing/2014/main" id="{EFC33128-C32F-CE4F-92AC-7C350A3F30AF}"/>
              </a:ext>
            </a:extLst>
          </p:cNvPr>
          <p:cNvSpPr>
            <a:spLocks noGrp="1"/>
          </p:cNvSpPr>
          <p:nvPr>
            <p:ph type="pic" sz="quarter" idx="15"/>
          </p:nvPr>
        </p:nvSpPr>
        <p:spPr>
          <a:xfrm>
            <a:off x="3996705" y="1059656"/>
            <a:ext cx="1417290" cy="1294744"/>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4" name="Plassholder for bilde 8">
            <a:extLst>
              <a:ext uri="{FF2B5EF4-FFF2-40B4-BE49-F238E27FC236}">
                <a16:creationId xmlns:a16="http://schemas.microsoft.com/office/drawing/2014/main" id="{813556B4-7B1D-CA47-8245-FD9304650F5A}"/>
              </a:ext>
            </a:extLst>
          </p:cNvPr>
          <p:cNvSpPr>
            <a:spLocks noGrp="1"/>
          </p:cNvSpPr>
          <p:nvPr>
            <p:ph type="pic" sz="quarter" idx="16"/>
          </p:nvPr>
        </p:nvSpPr>
        <p:spPr>
          <a:xfrm>
            <a:off x="5547383" y="1059656"/>
            <a:ext cx="1417290" cy="1294744"/>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15" name="Plassholder for bilde 8">
            <a:extLst>
              <a:ext uri="{FF2B5EF4-FFF2-40B4-BE49-F238E27FC236}">
                <a16:creationId xmlns:a16="http://schemas.microsoft.com/office/drawing/2014/main" id="{54813E33-A7C3-A54B-B54A-8B63515FD579}"/>
              </a:ext>
            </a:extLst>
          </p:cNvPr>
          <p:cNvSpPr>
            <a:spLocks noGrp="1"/>
          </p:cNvSpPr>
          <p:nvPr>
            <p:ph type="pic" sz="quarter" idx="17"/>
          </p:nvPr>
        </p:nvSpPr>
        <p:spPr>
          <a:xfrm>
            <a:off x="7098059" y="1059656"/>
            <a:ext cx="1417290" cy="1294744"/>
          </a:xfrm>
          <a:solidFill>
            <a:schemeClr val="bg1">
              <a:lumMod val="95000"/>
            </a:schemeClr>
          </a:solidFill>
        </p:spPr>
        <p:txBody>
          <a:bodyPr anchor="ctr"/>
          <a:lstStyle>
            <a:lvl1pPr marL="0" indent="0" algn="ctr">
              <a:buNone/>
              <a:defRPr/>
            </a:lvl1pPr>
          </a:lstStyle>
          <a:p>
            <a:r>
              <a:rPr lang="nb-NO"/>
              <a:t>Klikk ikonet for å legge til et bilde</a:t>
            </a:r>
          </a:p>
        </p:txBody>
      </p:sp>
      <p:sp>
        <p:nvSpPr>
          <p:cNvPr id="22" name="Plassholder for innhold 2">
            <a:extLst>
              <a:ext uri="{FF2B5EF4-FFF2-40B4-BE49-F238E27FC236}">
                <a16:creationId xmlns:a16="http://schemas.microsoft.com/office/drawing/2014/main" id="{96B28FC9-4A4D-7C4A-88F5-47C91030E2FE}"/>
              </a:ext>
            </a:extLst>
          </p:cNvPr>
          <p:cNvSpPr>
            <a:spLocks noGrp="1"/>
          </p:cNvSpPr>
          <p:nvPr>
            <p:ph sz="half" idx="1"/>
          </p:nvPr>
        </p:nvSpPr>
        <p:spPr>
          <a:xfrm>
            <a:off x="895350" y="2467800"/>
            <a:ext cx="1417289" cy="1967279"/>
          </a:xfrm>
          <a:solidFill>
            <a:schemeClr val="bg2"/>
          </a:solidFill>
        </p:spPr>
        <p:txBody>
          <a:bodyPr lIns="72000" tIns="72000" rIns="72000" bIns="72000"/>
          <a:lstStyle>
            <a:lvl1pPr marL="0" indent="0">
              <a:buNone/>
              <a:defRPr sz="1050"/>
            </a:lvl1pPr>
          </a:lstStyle>
          <a:p>
            <a:pPr lvl="0"/>
            <a:r>
              <a:rPr lang="nb-NO"/>
              <a:t>Rediger tekststiler i malen</a:t>
            </a:r>
          </a:p>
        </p:txBody>
      </p:sp>
      <p:sp>
        <p:nvSpPr>
          <p:cNvPr id="25" name="Plassholder for innhold 2">
            <a:extLst>
              <a:ext uri="{FF2B5EF4-FFF2-40B4-BE49-F238E27FC236}">
                <a16:creationId xmlns:a16="http://schemas.microsoft.com/office/drawing/2014/main" id="{429752CA-7A42-0849-87C9-72D678B643CC}"/>
              </a:ext>
            </a:extLst>
          </p:cNvPr>
          <p:cNvSpPr>
            <a:spLocks noGrp="1"/>
          </p:cNvSpPr>
          <p:nvPr>
            <p:ph sz="half" idx="18"/>
          </p:nvPr>
        </p:nvSpPr>
        <p:spPr>
          <a:xfrm>
            <a:off x="2448112" y="2467800"/>
            <a:ext cx="1417289" cy="1967279"/>
          </a:xfrm>
          <a:solidFill>
            <a:schemeClr val="bg2"/>
          </a:solidFill>
        </p:spPr>
        <p:txBody>
          <a:bodyPr lIns="72000" tIns="72000" rIns="72000" bIns="72000"/>
          <a:lstStyle>
            <a:lvl1pPr marL="0" indent="0">
              <a:buNone/>
              <a:defRPr sz="1050"/>
            </a:lvl1pPr>
          </a:lstStyle>
          <a:p>
            <a:pPr lvl="0"/>
            <a:r>
              <a:rPr lang="nb-NO"/>
              <a:t>Rediger tekststiler i malen</a:t>
            </a:r>
          </a:p>
        </p:txBody>
      </p:sp>
      <p:sp>
        <p:nvSpPr>
          <p:cNvPr id="26" name="Plassholder for innhold 2">
            <a:extLst>
              <a:ext uri="{FF2B5EF4-FFF2-40B4-BE49-F238E27FC236}">
                <a16:creationId xmlns:a16="http://schemas.microsoft.com/office/drawing/2014/main" id="{8E0E3A1E-92CF-0F4B-8A00-2DCEF961A4A1}"/>
              </a:ext>
            </a:extLst>
          </p:cNvPr>
          <p:cNvSpPr>
            <a:spLocks noGrp="1"/>
          </p:cNvSpPr>
          <p:nvPr>
            <p:ph sz="half" idx="19"/>
          </p:nvPr>
        </p:nvSpPr>
        <p:spPr>
          <a:xfrm>
            <a:off x="4000874" y="2467800"/>
            <a:ext cx="1417289" cy="1967279"/>
          </a:xfrm>
          <a:solidFill>
            <a:schemeClr val="bg2"/>
          </a:solidFill>
        </p:spPr>
        <p:txBody>
          <a:bodyPr lIns="72000" tIns="72000" rIns="72000" bIns="72000"/>
          <a:lstStyle>
            <a:lvl1pPr marL="0" indent="0">
              <a:buNone/>
              <a:defRPr sz="1050"/>
            </a:lvl1pPr>
          </a:lstStyle>
          <a:p>
            <a:pPr lvl="0"/>
            <a:r>
              <a:rPr lang="nb-NO"/>
              <a:t>Rediger tekststiler i malen</a:t>
            </a:r>
          </a:p>
        </p:txBody>
      </p:sp>
      <p:sp>
        <p:nvSpPr>
          <p:cNvPr id="27" name="Plassholder for innhold 2">
            <a:extLst>
              <a:ext uri="{FF2B5EF4-FFF2-40B4-BE49-F238E27FC236}">
                <a16:creationId xmlns:a16="http://schemas.microsoft.com/office/drawing/2014/main" id="{4EF16705-5C4C-2148-96A2-D20FD60AA515}"/>
              </a:ext>
            </a:extLst>
          </p:cNvPr>
          <p:cNvSpPr>
            <a:spLocks noGrp="1"/>
          </p:cNvSpPr>
          <p:nvPr>
            <p:ph sz="half" idx="20"/>
          </p:nvPr>
        </p:nvSpPr>
        <p:spPr>
          <a:xfrm>
            <a:off x="5553635" y="2467800"/>
            <a:ext cx="1417289" cy="1967279"/>
          </a:xfrm>
          <a:solidFill>
            <a:schemeClr val="bg2"/>
          </a:solidFill>
        </p:spPr>
        <p:txBody>
          <a:bodyPr lIns="72000" tIns="72000" rIns="72000" bIns="72000"/>
          <a:lstStyle>
            <a:lvl1pPr marL="0" indent="0">
              <a:buNone/>
              <a:defRPr sz="1050"/>
            </a:lvl1pPr>
          </a:lstStyle>
          <a:p>
            <a:pPr lvl="0"/>
            <a:r>
              <a:rPr lang="nb-NO"/>
              <a:t>Rediger tekststiler i malen</a:t>
            </a:r>
          </a:p>
        </p:txBody>
      </p:sp>
      <p:sp>
        <p:nvSpPr>
          <p:cNvPr id="28" name="Plassholder for innhold 2">
            <a:extLst>
              <a:ext uri="{FF2B5EF4-FFF2-40B4-BE49-F238E27FC236}">
                <a16:creationId xmlns:a16="http://schemas.microsoft.com/office/drawing/2014/main" id="{C9CAD682-E4AA-C54A-BE34-ADC18703E499}"/>
              </a:ext>
            </a:extLst>
          </p:cNvPr>
          <p:cNvSpPr>
            <a:spLocks noGrp="1"/>
          </p:cNvSpPr>
          <p:nvPr>
            <p:ph sz="half" idx="21"/>
          </p:nvPr>
        </p:nvSpPr>
        <p:spPr>
          <a:xfrm>
            <a:off x="7106396" y="2467800"/>
            <a:ext cx="1417289" cy="1967279"/>
          </a:xfrm>
          <a:solidFill>
            <a:schemeClr val="bg2"/>
          </a:solidFill>
        </p:spPr>
        <p:txBody>
          <a:bodyPr lIns="72000" tIns="72000" rIns="72000" bIns="72000"/>
          <a:lstStyle>
            <a:lvl1pPr marL="0" indent="0">
              <a:buNone/>
              <a:defRPr sz="1050"/>
            </a:lvl1pPr>
          </a:lstStyle>
          <a:p>
            <a:pPr lvl="0"/>
            <a:r>
              <a:rPr lang="nb-NO"/>
              <a:t>Rediger tekststiler i malen</a:t>
            </a:r>
          </a:p>
        </p:txBody>
      </p:sp>
    </p:spTree>
    <p:extLst>
      <p:ext uri="{BB962C8B-B14F-4D97-AF65-F5344CB8AC3E}">
        <p14:creationId xmlns:p14="http://schemas.microsoft.com/office/powerpoint/2010/main" val="332340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tt bilde og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4A188AF-94CD-3A41-B0C9-860355A484D9}"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9" name="Plassholder for bilde 6">
            <a:extLst>
              <a:ext uri="{FF2B5EF4-FFF2-40B4-BE49-F238E27FC236}">
                <a16:creationId xmlns:a16="http://schemas.microsoft.com/office/drawing/2014/main" id="{FE00462E-89E8-1346-85E5-0972E4CD66F4}"/>
              </a:ext>
            </a:extLst>
          </p:cNvPr>
          <p:cNvSpPr>
            <a:spLocks noGrp="1"/>
          </p:cNvSpPr>
          <p:nvPr>
            <p:ph type="pic" sz="quarter" idx="14" hasCustomPrompt="1"/>
          </p:nvPr>
        </p:nvSpPr>
        <p:spPr>
          <a:xfrm>
            <a:off x="4880373" y="829867"/>
            <a:ext cx="4263628" cy="3713558"/>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
        <p:nvSpPr>
          <p:cNvPr id="8" name="Plassholder for innhold 2">
            <a:extLst>
              <a:ext uri="{FF2B5EF4-FFF2-40B4-BE49-F238E27FC236}">
                <a16:creationId xmlns:a16="http://schemas.microsoft.com/office/drawing/2014/main" id="{0CB7645A-D68F-7D4D-8F4C-9ED199B06E01}"/>
              </a:ext>
            </a:extLst>
          </p:cNvPr>
          <p:cNvSpPr>
            <a:spLocks noGrp="1"/>
          </p:cNvSpPr>
          <p:nvPr>
            <p:ph sz="half" idx="1"/>
          </p:nvPr>
        </p:nvSpPr>
        <p:spPr>
          <a:xfrm>
            <a:off x="895350" y="1059657"/>
            <a:ext cx="3639741" cy="3375422"/>
          </a:xfrm>
        </p:spPr>
        <p:txBody>
          <a:bodyPr/>
          <a:lstStyle/>
          <a:p>
            <a:pPr lvl="0"/>
            <a:r>
              <a:rPr lang="nb-NO"/>
              <a:t>Rediger tekststiler i malen</a:t>
            </a:r>
          </a:p>
        </p:txBody>
      </p:sp>
    </p:spTree>
    <p:extLst>
      <p:ext uri="{BB962C8B-B14F-4D97-AF65-F5344CB8AC3E}">
        <p14:creationId xmlns:p14="http://schemas.microsoft.com/office/powerpoint/2010/main" val="309532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u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DB48B9-BD30-9648-BB93-CC01443A9C8D}"/>
              </a:ext>
            </a:extLst>
          </p:cNvPr>
          <p:cNvSpPr>
            <a:spLocks noGrp="1"/>
          </p:cNvSpPr>
          <p:nvPr>
            <p:ph type="title"/>
          </p:nvPr>
        </p:nvSpPr>
        <p:spPr/>
        <p:txBody>
          <a:bodyPr/>
          <a:lstStyle/>
          <a:p>
            <a:r>
              <a:rPr lang="nb-NO"/>
              <a:t>Klikk for å redigere tittelstil</a:t>
            </a:r>
            <a:endParaRPr lang="en-GB"/>
          </a:p>
        </p:txBody>
      </p:sp>
      <p:sp>
        <p:nvSpPr>
          <p:cNvPr id="3" name="Plassholder for dato 2">
            <a:extLst>
              <a:ext uri="{FF2B5EF4-FFF2-40B4-BE49-F238E27FC236}">
                <a16:creationId xmlns:a16="http://schemas.microsoft.com/office/drawing/2014/main" id="{3D1B296C-D78F-604C-B94F-7B6F0BDC65AA}"/>
              </a:ext>
            </a:extLst>
          </p:cNvPr>
          <p:cNvSpPr>
            <a:spLocks noGrp="1"/>
          </p:cNvSpPr>
          <p:nvPr>
            <p:ph type="dt" sz="half" idx="10"/>
          </p:nvPr>
        </p:nvSpPr>
        <p:spPr/>
        <p:txBody>
          <a:bodyPr/>
          <a:lstStyle/>
          <a:p>
            <a:fld id="{066D7781-5841-0545-94B4-A4AE503F6D37}" type="datetime1">
              <a:rPr lang="nb-NO" smtClean="0"/>
              <a:t>12.01.2024</a:t>
            </a:fld>
            <a:endParaRPr lang="en-GB"/>
          </a:p>
        </p:txBody>
      </p:sp>
      <p:sp>
        <p:nvSpPr>
          <p:cNvPr id="4" name="Plassholder for bunntekst 3">
            <a:extLst>
              <a:ext uri="{FF2B5EF4-FFF2-40B4-BE49-F238E27FC236}">
                <a16:creationId xmlns:a16="http://schemas.microsoft.com/office/drawing/2014/main" id="{1F5FE9AC-CB9C-F64C-82B4-71AEC2B88212}"/>
              </a:ext>
            </a:extLst>
          </p:cNvPr>
          <p:cNvSpPr>
            <a:spLocks noGrp="1"/>
          </p:cNvSpPr>
          <p:nvPr>
            <p:ph type="ftr" sz="quarter" idx="11"/>
          </p:nvPr>
        </p:nvSpPr>
        <p:spPr/>
        <p:txBody>
          <a:bodyPr/>
          <a:lstStyle/>
          <a:p>
            <a:r>
              <a:rPr lang="nb-NO"/>
              <a:t>Sett inn  navnet på presentasjonen</a:t>
            </a:r>
            <a:endParaRPr lang="en-GB"/>
          </a:p>
        </p:txBody>
      </p:sp>
      <p:sp>
        <p:nvSpPr>
          <p:cNvPr id="5" name="Plassholder for lysbildenummer 4">
            <a:extLst>
              <a:ext uri="{FF2B5EF4-FFF2-40B4-BE49-F238E27FC236}">
                <a16:creationId xmlns:a16="http://schemas.microsoft.com/office/drawing/2014/main" id="{73A6A48F-EF53-8842-8322-E6300630011C}"/>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7" name="Plassholder for bilde 6">
            <a:extLst>
              <a:ext uri="{FF2B5EF4-FFF2-40B4-BE49-F238E27FC236}">
                <a16:creationId xmlns:a16="http://schemas.microsoft.com/office/drawing/2014/main" id="{CF0D6E52-8129-D34C-9C0E-A4DEE4A3BE80}"/>
              </a:ext>
            </a:extLst>
          </p:cNvPr>
          <p:cNvSpPr>
            <a:spLocks noGrp="1"/>
          </p:cNvSpPr>
          <p:nvPr>
            <p:ph type="pic" sz="quarter" idx="13" hasCustomPrompt="1"/>
          </p:nvPr>
        </p:nvSpPr>
        <p:spPr>
          <a:xfrm>
            <a:off x="0" y="1"/>
            <a:ext cx="9144000" cy="4543424"/>
          </a:xfrm>
          <a:solidFill>
            <a:schemeClr val="bg1">
              <a:lumMod val="95000"/>
            </a:schemeClr>
          </a:solidFill>
        </p:spPr>
        <p:txBody>
          <a:bodyPr anchor="ctr"/>
          <a:lstStyle>
            <a:lvl1pPr marL="0" indent="0" algn="ctr">
              <a:buNone/>
              <a:defRPr sz="1050" i="1">
                <a:solidFill>
                  <a:schemeClr val="bg1">
                    <a:lumMod val="75000"/>
                  </a:schemeClr>
                </a:solidFill>
              </a:defRPr>
            </a:lvl1pPr>
          </a:lstStyle>
          <a:p>
            <a:r>
              <a:rPr lang="nb-NO"/>
              <a:t>Sett inn bilde</a:t>
            </a:r>
          </a:p>
        </p:txBody>
      </p:sp>
    </p:spTree>
    <p:extLst>
      <p:ext uri="{BB962C8B-B14F-4D97-AF65-F5344CB8AC3E}">
        <p14:creationId xmlns:p14="http://schemas.microsoft.com/office/powerpoint/2010/main" val="179564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1E906EA8-A6E9-7B43-9BBC-5212D3FFE7E7}"/>
              </a:ext>
            </a:extLst>
          </p:cNvPr>
          <p:cNvSpPr>
            <a:spLocks noGrp="1"/>
          </p:cNvSpPr>
          <p:nvPr>
            <p:ph type="dt" sz="half" idx="10"/>
          </p:nvPr>
        </p:nvSpPr>
        <p:spPr/>
        <p:txBody>
          <a:bodyPr/>
          <a:lstStyle/>
          <a:p>
            <a:fld id="{A63B9ACF-6715-4441-9984-DAFED964973A}" type="datetime1">
              <a:rPr lang="nb-NO" smtClean="0"/>
              <a:t>12.01.2024</a:t>
            </a:fld>
            <a:endParaRPr lang="en-GB"/>
          </a:p>
        </p:txBody>
      </p:sp>
      <p:sp>
        <p:nvSpPr>
          <p:cNvPr id="3" name="Plassholder for bunntekst 2">
            <a:extLst>
              <a:ext uri="{FF2B5EF4-FFF2-40B4-BE49-F238E27FC236}">
                <a16:creationId xmlns:a16="http://schemas.microsoft.com/office/drawing/2014/main" id="{6CD01342-560C-074D-98F1-8ECE5326204A}"/>
              </a:ext>
            </a:extLst>
          </p:cNvPr>
          <p:cNvSpPr>
            <a:spLocks noGrp="1"/>
          </p:cNvSpPr>
          <p:nvPr>
            <p:ph type="ftr" sz="quarter" idx="11"/>
          </p:nvPr>
        </p:nvSpPr>
        <p:spPr/>
        <p:txBody>
          <a:bodyPr/>
          <a:lstStyle/>
          <a:p>
            <a:r>
              <a:rPr lang="nb-NO"/>
              <a:t>Sett inn  navnet på presentasjonen</a:t>
            </a:r>
            <a:endParaRPr lang="en-GB"/>
          </a:p>
        </p:txBody>
      </p:sp>
      <p:sp>
        <p:nvSpPr>
          <p:cNvPr id="4" name="Plassholder for lysbildenummer 3">
            <a:extLst>
              <a:ext uri="{FF2B5EF4-FFF2-40B4-BE49-F238E27FC236}">
                <a16:creationId xmlns:a16="http://schemas.microsoft.com/office/drawing/2014/main" id="{FBDFCEEA-6F9B-CE45-80EC-32AFEF3620FE}"/>
              </a:ext>
            </a:extLst>
          </p:cNvPr>
          <p:cNvSpPr>
            <a:spLocks noGrp="1"/>
          </p:cNvSpPr>
          <p:nvPr>
            <p:ph type="sldNum" sz="quarter" idx="12"/>
          </p:nvPr>
        </p:nvSpPr>
        <p:spPr/>
        <p:txBody>
          <a:bodyPr/>
          <a:lstStyle/>
          <a:p>
            <a:fld id="{D6D0BE5B-82D4-7B45-B621-F2930689C3E2}" type="slidenum">
              <a:rPr lang="en-GB" smtClean="0"/>
              <a:t>‹#›</a:t>
            </a:fld>
            <a:endParaRPr lang="en-GB"/>
          </a:p>
        </p:txBody>
      </p:sp>
    </p:spTree>
    <p:extLst>
      <p:ext uri="{BB962C8B-B14F-4D97-AF65-F5344CB8AC3E}">
        <p14:creationId xmlns:p14="http://schemas.microsoft.com/office/powerpoint/2010/main" val="282253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ransje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44935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s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6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te 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9EF40C3-D060-4C43-A164-86361E95F5F0}"/>
              </a:ext>
            </a:extLst>
          </p:cNvPr>
          <p:cNvSpPr/>
          <p:nvPr userDrawn="1"/>
        </p:nvSpPr>
        <p:spPr>
          <a:xfrm>
            <a:off x="0" y="0"/>
            <a:ext cx="9144000" cy="4541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Plassholder for dato 3">
            <a:extLst>
              <a:ext uri="{FF2B5EF4-FFF2-40B4-BE49-F238E27FC236}">
                <a16:creationId xmlns:a16="http://schemas.microsoft.com/office/drawing/2014/main" id="{5F2E83ED-DEEF-A64C-8BB1-5F1FED638E01}"/>
              </a:ext>
            </a:extLst>
          </p:cNvPr>
          <p:cNvSpPr>
            <a:spLocks noGrp="1"/>
          </p:cNvSpPr>
          <p:nvPr>
            <p:ph type="dt" sz="half" idx="10"/>
          </p:nvPr>
        </p:nvSpPr>
        <p:spPr/>
        <p:txBody>
          <a:bodyPr/>
          <a:lstStyle/>
          <a:p>
            <a:fld id="{623FC395-3575-4948-81CC-66647015D2BE}" type="datetime1">
              <a:rPr lang="nb-NO" smtClean="0"/>
              <a:t>12.01.2024</a:t>
            </a:fld>
            <a:endParaRPr lang="en-GB"/>
          </a:p>
        </p:txBody>
      </p:sp>
      <p:sp>
        <p:nvSpPr>
          <p:cNvPr id="5" name="Plassholder for bunntekst 4">
            <a:extLst>
              <a:ext uri="{FF2B5EF4-FFF2-40B4-BE49-F238E27FC236}">
                <a16:creationId xmlns:a16="http://schemas.microsoft.com/office/drawing/2014/main" id="{41934860-5C0E-E944-AAE5-E8F2314DFF13}"/>
              </a:ext>
            </a:extLst>
          </p:cNvPr>
          <p:cNvSpPr>
            <a:spLocks noGrp="1"/>
          </p:cNvSpPr>
          <p:nvPr>
            <p:ph type="ftr" sz="quarter" idx="11"/>
          </p:nvPr>
        </p:nvSpPr>
        <p:spPr/>
        <p:txBody>
          <a:bodyPr/>
          <a:lstStyle/>
          <a:p>
            <a:r>
              <a:rPr lang="nb-NO"/>
              <a:t>Sett inn  navnet på presentasjonen</a:t>
            </a:r>
            <a:endParaRPr lang="en-GB"/>
          </a:p>
        </p:txBody>
      </p:sp>
      <p:sp>
        <p:nvSpPr>
          <p:cNvPr id="6" name="Plassholder for lysbildenummer 5">
            <a:extLst>
              <a:ext uri="{FF2B5EF4-FFF2-40B4-BE49-F238E27FC236}">
                <a16:creationId xmlns:a16="http://schemas.microsoft.com/office/drawing/2014/main" id="{B1CC5C29-8A77-C449-B8B5-CCB6DA9988E7}"/>
              </a:ext>
            </a:extLst>
          </p:cNvPr>
          <p:cNvSpPr>
            <a:spLocks noGrp="1"/>
          </p:cNvSpPr>
          <p:nvPr>
            <p:ph type="sldNum" sz="quarter" idx="12"/>
          </p:nvPr>
        </p:nvSpPr>
        <p:spPr/>
        <p:txBody>
          <a:bodyPr/>
          <a:lstStyle/>
          <a:p>
            <a:fld id="{D6D0BE5B-82D4-7B45-B621-F2930689C3E2}" type="slidenum">
              <a:rPr lang="en-GB" smtClean="0"/>
              <a:t>‹#›</a:t>
            </a:fld>
            <a:endParaRPr lang="en-GB"/>
          </a:p>
        </p:txBody>
      </p:sp>
      <p:sp>
        <p:nvSpPr>
          <p:cNvPr id="22" name="Tittel 1">
            <a:extLst>
              <a:ext uri="{FF2B5EF4-FFF2-40B4-BE49-F238E27FC236}">
                <a16:creationId xmlns:a16="http://schemas.microsoft.com/office/drawing/2014/main" id="{D699F10D-90AA-044A-8891-688BB3481890}"/>
              </a:ext>
            </a:extLst>
          </p:cNvPr>
          <p:cNvSpPr>
            <a:spLocks noGrp="1"/>
          </p:cNvSpPr>
          <p:nvPr>
            <p:ph type="ctrTitle"/>
          </p:nvPr>
        </p:nvSpPr>
        <p:spPr>
          <a:xfrm>
            <a:off x="900112" y="1059657"/>
            <a:ext cx="7623572" cy="1064276"/>
          </a:xfrm>
        </p:spPr>
        <p:txBody>
          <a:bodyPr anchor="t"/>
          <a:lstStyle>
            <a:lvl1pPr algn="l">
              <a:defRPr sz="2100">
                <a:solidFill>
                  <a:schemeClr val="bg1"/>
                </a:solidFill>
              </a:defRPr>
            </a:lvl1pPr>
          </a:lstStyle>
          <a:p>
            <a:r>
              <a:rPr lang="nb-NO"/>
              <a:t>Klikk for å redigere tittelstil</a:t>
            </a:r>
            <a:endParaRPr lang="en-GB"/>
          </a:p>
        </p:txBody>
      </p:sp>
    </p:spTree>
    <p:extLst>
      <p:ext uri="{BB962C8B-B14F-4D97-AF65-F5344CB8AC3E}">
        <p14:creationId xmlns:p14="http://schemas.microsoft.com/office/powerpoint/2010/main" val="39452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24875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tels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itteltekst"/>
          <p:cNvSpPr txBox="1">
            <a:spLocks noGrp="1"/>
          </p:cNvSpPr>
          <p:nvPr>
            <p:ph type="title"/>
          </p:nvPr>
        </p:nvSpPr>
        <p:spPr>
          <a:xfrm>
            <a:off x="1022920" y="839911"/>
            <a:ext cx="6584777" cy="2649942"/>
          </a:xfrm>
          <a:prstGeom prst="rect">
            <a:avLst/>
          </a:prstGeom>
        </p:spPr>
        <p:txBody>
          <a:bodyPr lIns="0" tIns="0" rIns="0" bIns="0" anchor="t"/>
          <a:lstStyle>
            <a:lvl1pPr algn="l" defTabSz="914400">
              <a:lnSpc>
                <a:spcPts val="6000"/>
              </a:lnSpc>
              <a:defRPr sz="4950" b="1">
                <a:solidFill>
                  <a:srgbClr val="FFFFFF"/>
                </a:solidFill>
                <a:latin typeface="Arial"/>
                <a:ea typeface="Arial"/>
                <a:cs typeface="Arial"/>
                <a:sym typeface="Arial"/>
              </a:defRPr>
            </a:lvl1pPr>
          </a:lstStyle>
          <a:p>
            <a:r>
              <a:t>Titteltekst</a:t>
            </a:r>
          </a:p>
        </p:txBody>
      </p:sp>
      <p:sp>
        <p:nvSpPr>
          <p:cNvPr id="135" name="Lysbildenummer"/>
          <p:cNvSpPr txBox="1">
            <a:spLocks noGrp="1"/>
          </p:cNvSpPr>
          <p:nvPr>
            <p:ph type="sldNum" sz="quarter" idx="2"/>
          </p:nvPr>
        </p:nvSpPr>
        <p:spPr>
          <a:xfrm>
            <a:off x="6553200" y="4767263"/>
            <a:ext cx="2133600" cy="276225"/>
          </a:xfrm>
          <a:prstGeom prst="rect">
            <a:avLst/>
          </a:prstGeom>
        </p:spPr>
        <p:txBody>
          <a:bodyPr lIns="0" tIns="0" rIns="0" bIns="0"/>
          <a:lstStyle>
            <a:lvl1pPr algn="l" defTabSz="914400">
              <a:defRPr sz="1200" cap="all">
                <a:solidFill>
                  <a:srgbClr val="A6A6A6"/>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1222509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6"/>
            <a:ext cx="8353425" cy="486128"/>
          </a:xfrm>
        </p:spPr>
        <p:txBody>
          <a:bodyPr/>
          <a:lstStyle>
            <a:lvl1pPr algn="ctr">
              <a:defRPr/>
            </a:lvl1pPr>
          </a:lstStyle>
          <a:p>
            <a:r>
              <a:rPr lang="nb-NO"/>
              <a:t>Klikk for å redigere tittelstil</a:t>
            </a:r>
            <a:endParaRPr lang="nn-NO"/>
          </a:p>
        </p:txBody>
      </p:sp>
      <p:sp>
        <p:nvSpPr>
          <p:cNvPr id="3" name="Plassholder for dato 2"/>
          <p:cNvSpPr>
            <a:spLocks noGrp="1"/>
          </p:cNvSpPr>
          <p:nvPr>
            <p:ph type="dt" sz="half" idx="10"/>
          </p:nvPr>
        </p:nvSpPr>
        <p:spPr/>
        <p:txBody>
          <a:bodyPr/>
          <a:lstStyle/>
          <a:p>
            <a:pPr>
              <a:defRPr/>
            </a:pPr>
            <a:endParaRPr lang="nb-NO"/>
          </a:p>
        </p:txBody>
      </p:sp>
      <p:sp>
        <p:nvSpPr>
          <p:cNvPr id="4" name="Plassholder for bunntekst 3"/>
          <p:cNvSpPr>
            <a:spLocks noGrp="1"/>
          </p:cNvSpPr>
          <p:nvPr>
            <p:ph type="ftr" sz="quarter" idx="11"/>
          </p:nvPr>
        </p:nvSpPr>
        <p:spPr/>
        <p:txBody>
          <a:bodyPr/>
          <a:lstStyle/>
          <a:p>
            <a:endParaRPr lang="nb-NO" altLang="nb-NO"/>
          </a:p>
        </p:txBody>
      </p:sp>
      <p:sp>
        <p:nvSpPr>
          <p:cNvPr id="5" name="Plassholder for lysbildenummer 4"/>
          <p:cNvSpPr>
            <a:spLocks noGrp="1"/>
          </p:cNvSpPr>
          <p:nvPr>
            <p:ph type="sldNum" sz="quarter" idx="12"/>
          </p:nvPr>
        </p:nvSpPr>
        <p:spPr/>
        <p:txBody>
          <a:bodyPr/>
          <a:lstStyle/>
          <a:p>
            <a:pPr>
              <a:defRPr/>
            </a:pPr>
            <a:endParaRPr lang="nb-NO"/>
          </a:p>
        </p:txBody>
      </p:sp>
    </p:spTree>
    <p:extLst>
      <p:ext uri="{BB962C8B-B14F-4D97-AF65-F5344CB8AC3E}">
        <p14:creationId xmlns:p14="http://schemas.microsoft.com/office/powerpoint/2010/main" val="3974149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288" y="3435846"/>
            <a:ext cx="8352928" cy="648072"/>
          </a:xfrm>
        </p:spPr>
        <p:txBody>
          <a:bodyPr/>
          <a:lstStyle/>
          <a:p>
            <a:r>
              <a:rPr lang="nb-NO"/>
              <a:t>Klikk for å redigere tittelstil</a:t>
            </a:r>
          </a:p>
        </p:txBody>
      </p:sp>
      <p:sp>
        <p:nvSpPr>
          <p:cNvPr id="3" name="Undertittel 2"/>
          <p:cNvSpPr>
            <a:spLocks noGrp="1"/>
          </p:cNvSpPr>
          <p:nvPr>
            <p:ph type="subTitle" idx="1"/>
          </p:nvPr>
        </p:nvSpPr>
        <p:spPr>
          <a:xfrm>
            <a:off x="395536" y="4083918"/>
            <a:ext cx="8352928" cy="43204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5" name="Rectangle 8"/>
          <p:cNvSpPr>
            <a:spLocks noGrp="1" noChangeArrowheads="1"/>
          </p:cNvSpPr>
          <p:nvPr>
            <p:ph type="dt" sz="half" idx="14"/>
          </p:nvPr>
        </p:nvSpPr>
        <p:spPr/>
        <p:txBody>
          <a:bodyPr/>
          <a:lstStyle>
            <a:lvl1pPr>
              <a:defRPr/>
            </a:lvl1pPr>
          </a:lstStyle>
          <a:p>
            <a:pPr>
              <a:defRPr/>
            </a:pPr>
            <a:endParaRPr lang="nb-NO"/>
          </a:p>
        </p:txBody>
      </p:sp>
      <p:sp>
        <p:nvSpPr>
          <p:cNvPr id="6" name="Plassholder for bilde 5"/>
          <p:cNvSpPr>
            <a:spLocks noGrp="1"/>
          </p:cNvSpPr>
          <p:nvPr>
            <p:ph type="pic" sz="quarter" idx="15" hasCustomPrompt="1"/>
          </p:nvPr>
        </p:nvSpPr>
        <p:spPr>
          <a:xfrm>
            <a:off x="395288" y="195263"/>
            <a:ext cx="8353425" cy="3240087"/>
          </a:xfrm>
        </p:spPr>
        <p:txBody>
          <a:bodyPr/>
          <a:lstStyle>
            <a:lvl1pPr marL="0" indent="0">
              <a:buNone/>
              <a:defRPr/>
            </a:lvl1pPr>
          </a:lstStyle>
          <a:p>
            <a:r>
              <a:rPr lang="nb-NO"/>
              <a:t>Klikk ikonet for å legge til bilde</a:t>
            </a:r>
            <a:endParaRPr lang="nn-NO"/>
          </a:p>
        </p:txBody>
      </p:sp>
    </p:spTree>
    <p:extLst>
      <p:ext uri="{BB962C8B-B14F-4D97-AF65-F5344CB8AC3E}">
        <p14:creationId xmlns:p14="http://schemas.microsoft.com/office/powerpoint/2010/main" val="129525997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573528"/>
            <a:ext cx="8353425" cy="486128"/>
          </a:xfrm>
        </p:spPr>
        <p:txBody>
          <a:bodyPr/>
          <a:lstStyle/>
          <a:p>
            <a:r>
              <a:rPr lang="nb-NO"/>
              <a:t>Klikk for å redigere tittelstil</a:t>
            </a:r>
          </a:p>
        </p:txBody>
      </p:sp>
      <p:sp>
        <p:nvSpPr>
          <p:cNvPr id="3" name="Plassholder for innhold 2"/>
          <p:cNvSpPr>
            <a:spLocks noGrp="1"/>
          </p:cNvSpPr>
          <p:nvPr>
            <p:ph idx="1"/>
          </p:nvPr>
        </p:nvSpPr>
        <p:spPr>
          <a:xfrm>
            <a:off x="395291" y="1059656"/>
            <a:ext cx="8353425" cy="3509963"/>
          </a:xfrm>
        </p:spPr>
        <p:txBody>
          <a:bodyPr tIns="10800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2049163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Oransje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8840413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Oransje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37149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Grønn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2"/>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143999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ønn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029522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ønn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2"/>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2555772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Grå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3"/>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3397391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å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3"/>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155777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Gul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5"/>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302333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ul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accent5"/>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937850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Svart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tx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816964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vart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7161417" cy="486128"/>
          </a:xfrm>
          <a:solidFill>
            <a:schemeClr val="tx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165127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obler">
    <p:spTree>
      <p:nvGrpSpPr>
        <p:cNvPr id="1" name=""/>
        <p:cNvGrpSpPr/>
        <p:nvPr/>
      </p:nvGrpSpPr>
      <p:grpSpPr>
        <a:xfrm>
          <a:off x="0" y="0"/>
          <a:ext cx="0" cy="0"/>
          <a:chOff x="0" y="0"/>
          <a:chExt cx="0" cy="0"/>
        </a:xfrm>
      </p:grpSpPr>
      <p:sp>
        <p:nvSpPr>
          <p:cNvPr id="6" name="Oval 8"/>
          <p:cNvSpPr>
            <a:spLocks noChangeArrowheads="1"/>
          </p:cNvSpPr>
          <p:nvPr/>
        </p:nvSpPr>
        <p:spPr bwMode="auto">
          <a:xfrm>
            <a:off x="4067175" y="1221580"/>
            <a:ext cx="2160588" cy="2160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lstStyle/>
          <a:p>
            <a:pPr>
              <a:defRPr/>
            </a:pPr>
            <a:endParaRPr lang="en-US" sz="1800">
              <a:solidFill>
                <a:schemeClr val="lt1"/>
              </a:solidFill>
              <a:latin typeface="+mn-lt"/>
              <a:ea typeface="+mn-ea"/>
            </a:endParaRPr>
          </a:p>
        </p:txBody>
      </p:sp>
      <p:sp>
        <p:nvSpPr>
          <p:cNvPr id="7" name="Oval 9"/>
          <p:cNvSpPr>
            <a:spLocks noChangeArrowheads="1"/>
          </p:cNvSpPr>
          <p:nvPr/>
        </p:nvSpPr>
        <p:spPr bwMode="auto">
          <a:xfrm>
            <a:off x="6156325" y="2031205"/>
            <a:ext cx="2592388" cy="25920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8" name="Oval 10"/>
          <p:cNvSpPr>
            <a:spLocks noChangeArrowheads="1"/>
          </p:cNvSpPr>
          <p:nvPr/>
        </p:nvSpPr>
        <p:spPr bwMode="auto">
          <a:xfrm>
            <a:off x="704850" y="1419621"/>
            <a:ext cx="3290888" cy="3290400"/>
          </a:xfrm>
          <a:prstGeom prst="ellipse">
            <a:avLst/>
          </a:prstGeom>
          <a:gradFill rotWithShape="1">
            <a:gsLst>
              <a:gs pos="0">
                <a:srgbClr val="FF4A00"/>
              </a:gs>
              <a:gs pos="20000">
                <a:srgbClr val="FF4C00"/>
              </a:gs>
              <a:gs pos="100000">
                <a:srgbClr val="C83800"/>
              </a:gs>
            </a:gsLst>
            <a:lin ang="5400000"/>
          </a:gradFill>
          <a:ln w="9525">
            <a:solidFill>
              <a:srgbClr val="EE5714"/>
            </a:solidFill>
            <a:round/>
            <a:headEnd/>
            <a:tailEnd/>
          </a:ln>
          <a:effectLst>
            <a:outerShdw blurRad="40000" dist="23000" dir="5400000" rotWithShape="0">
              <a:srgbClr val="808080">
                <a:alpha val="34999"/>
              </a:srgbClr>
            </a:outerShdw>
          </a:effectLst>
        </p:spPr>
        <p:txBody>
          <a:bodyPr anchor="ctr"/>
          <a:lstStyle/>
          <a:p>
            <a:pPr algn="ctr">
              <a:defRPr/>
            </a:pPr>
            <a:endParaRPr lang="en-US" sz="1800">
              <a:solidFill>
                <a:schemeClr val="lt1"/>
              </a:solidFill>
              <a:latin typeface="+mn-lt"/>
              <a:ea typeface="+mn-ea"/>
            </a:endParaRPr>
          </a:p>
        </p:txBody>
      </p:sp>
      <p:sp>
        <p:nvSpPr>
          <p:cNvPr id="5" name="Plassholder for tekst 3"/>
          <p:cNvSpPr>
            <a:spLocks noGrp="1"/>
          </p:cNvSpPr>
          <p:nvPr>
            <p:ph type="body" sz="half" idx="2"/>
          </p:nvPr>
        </p:nvSpPr>
        <p:spPr>
          <a:xfrm>
            <a:off x="4211960" y="1491630"/>
            <a:ext cx="1872208" cy="1350150"/>
          </a:xfrm>
        </p:spPr>
        <p:txBody>
          <a:bodyPr/>
          <a:lstStyle>
            <a:lvl1pPr marL="0" indent="0" algn="ctr">
              <a:buNone/>
              <a:defRPr lang="nb-NO" sz="200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9" name="Plassholder for tekst 3"/>
          <p:cNvSpPr>
            <a:spLocks noGrp="1"/>
          </p:cNvSpPr>
          <p:nvPr>
            <p:ph type="body" sz="half" idx="13"/>
          </p:nvPr>
        </p:nvSpPr>
        <p:spPr>
          <a:xfrm>
            <a:off x="6372200" y="2301721"/>
            <a:ext cx="2304256" cy="1625342"/>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1" name="Plassholder for tekst 3"/>
          <p:cNvSpPr>
            <a:spLocks noGrp="1"/>
          </p:cNvSpPr>
          <p:nvPr>
            <p:ph type="body" sz="half" idx="14"/>
          </p:nvPr>
        </p:nvSpPr>
        <p:spPr>
          <a:xfrm>
            <a:off x="983082" y="2106358"/>
            <a:ext cx="2796275" cy="1972394"/>
          </a:xfrm>
        </p:spPr>
        <p:txBody>
          <a:bodyPr/>
          <a:lstStyle>
            <a:lvl1pPr marL="0" indent="0" algn="ctr">
              <a:buNone/>
              <a:defRPr lang="nb-NO" sz="2000" baseline="0" dirty="0" smtClean="0">
                <a:solidFill>
                  <a:schemeClr val="bg1"/>
                </a:solidFill>
                <a:latin typeface="+mn-lt"/>
                <a:ea typeface="ＭＳ Ｐゴシック" charset="0"/>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2" name="Tittel 1"/>
          <p:cNvSpPr>
            <a:spLocks noGrp="1"/>
          </p:cNvSpPr>
          <p:nvPr>
            <p:ph type="title"/>
          </p:nvPr>
        </p:nvSpPr>
        <p:spPr>
          <a:xfrm>
            <a:off x="395536" y="627534"/>
            <a:ext cx="8352928" cy="594066"/>
          </a:xfrm>
        </p:spPr>
        <p:txBody>
          <a:bodyPr/>
          <a:lstStyle/>
          <a:p>
            <a:r>
              <a:rPr lang="nb-NO"/>
              <a:t>Klikk for å redigere tittelstil</a:t>
            </a:r>
          </a:p>
        </p:txBody>
      </p:sp>
      <p:sp>
        <p:nvSpPr>
          <p:cNvPr id="10" name="Rectangle 4"/>
          <p:cNvSpPr>
            <a:spLocks noGrp="1" noChangeArrowheads="1"/>
          </p:cNvSpPr>
          <p:nvPr>
            <p:ph type="dt" sz="half" idx="15"/>
          </p:nvPr>
        </p:nvSpPr>
        <p:spPr/>
        <p:txBody>
          <a:bodyPr/>
          <a:lstStyle>
            <a:lvl1pPr>
              <a:defRPr/>
            </a:lvl1pPr>
          </a:lstStyle>
          <a:p>
            <a:pPr>
              <a:defRPr/>
            </a:pPr>
            <a:endParaRPr lang="nb-NO"/>
          </a:p>
        </p:txBody>
      </p:sp>
      <p:sp>
        <p:nvSpPr>
          <p:cNvPr id="13" name="Rectangle 5"/>
          <p:cNvSpPr>
            <a:spLocks noGrp="1" noChangeArrowheads="1"/>
          </p:cNvSpPr>
          <p:nvPr>
            <p:ph type="ftr" sz="quarter" idx="16"/>
          </p:nvPr>
        </p:nvSpPr>
        <p:spPr/>
        <p:txBody>
          <a:bodyPr/>
          <a:lstStyle>
            <a:lvl1pPr>
              <a:defRPr/>
            </a:lvl1pPr>
          </a:lstStyle>
          <a:p>
            <a:endParaRPr lang="nb-NO" altLang="nb-NO"/>
          </a:p>
        </p:txBody>
      </p:sp>
      <p:sp>
        <p:nvSpPr>
          <p:cNvPr id="14" name="Rectangle 6"/>
          <p:cNvSpPr>
            <a:spLocks noGrp="1" noChangeArrowheads="1"/>
          </p:cNvSpPr>
          <p:nvPr>
            <p:ph type="sldNum" sz="quarter" idx="17"/>
          </p:nvPr>
        </p:nvSpPr>
        <p:spPr/>
        <p:txBody>
          <a:bodyPr/>
          <a:lstStyle>
            <a:lvl1pPr>
              <a:defRPr/>
            </a:lvl1pPr>
          </a:lstStyle>
          <a:p>
            <a:pPr>
              <a:defRPr/>
            </a:pPr>
            <a:endParaRPr lang="nb-NO"/>
          </a:p>
        </p:txBody>
      </p:sp>
    </p:spTree>
    <p:extLst>
      <p:ext uri="{BB962C8B-B14F-4D97-AF65-F5344CB8AC3E}">
        <p14:creationId xmlns:p14="http://schemas.microsoft.com/office/powerpoint/2010/main" val="2747810232"/>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6" y="3305176"/>
            <a:ext cx="8352928" cy="1042129"/>
          </a:xfrm>
        </p:spPr>
        <p:txBody>
          <a:bodyPr anchor="t"/>
          <a:lstStyle>
            <a:lvl1pPr algn="l">
              <a:defRPr sz="3200" b="0" i="0" cap="none"/>
            </a:lvl1pPr>
          </a:lstStyle>
          <a:p>
            <a:r>
              <a:rPr lang="nb-NO"/>
              <a:t>Klikk for å redigere tittelstil</a:t>
            </a:r>
          </a:p>
        </p:txBody>
      </p:sp>
      <p:sp>
        <p:nvSpPr>
          <p:cNvPr id="3" name="Plassholder for tekst 2"/>
          <p:cNvSpPr>
            <a:spLocks noGrp="1"/>
          </p:cNvSpPr>
          <p:nvPr>
            <p:ph type="body" idx="1"/>
          </p:nvPr>
        </p:nvSpPr>
        <p:spPr>
          <a:xfrm>
            <a:off x="395536" y="2180036"/>
            <a:ext cx="8352928" cy="11477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1178772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95536" y="1059656"/>
            <a:ext cx="4104456"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72000" y="1059656"/>
            <a:ext cx="4118992"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8"/>
          <p:cNvSpPr>
            <a:spLocks noGrp="1" noChangeArrowheads="1"/>
          </p:cNvSpPr>
          <p:nvPr>
            <p:ph type="dt" sz="half" idx="10"/>
          </p:nvPr>
        </p:nvSpPr>
        <p:spPr/>
        <p:txBody>
          <a:bodyPr/>
          <a:lstStyle>
            <a:lvl1pPr>
              <a:defRPr/>
            </a:lvl1pPr>
          </a:lstStyle>
          <a:p>
            <a:pPr>
              <a:defRPr/>
            </a:pPr>
            <a:endParaRPr lang="nb-NO"/>
          </a:p>
        </p:txBody>
      </p:sp>
      <p:sp>
        <p:nvSpPr>
          <p:cNvPr id="6" name="Rectangle 9"/>
          <p:cNvSpPr>
            <a:spLocks noGrp="1" noChangeArrowheads="1"/>
          </p:cNvSpPr>
          <p:nvPr>
            <p:ph type="ftr" sz="quarter" idx="11"/>
          </p:nvPr>
        </p:nvSpPr>
        <p:spPr/>
        <p:txBody>
          <a:bodyPr/>
          <a:lstStyle>
            <a:lvl1pPr>
              <a:defRPr/>
            </a:lvl1pPr>
          </a:lstStyle>
          <a:p>
            <a:endParaRPr lang="nb-NO" altLang="nb-NO"/>
          </a:p>
        </p:txBody>
      </p:sp>
      <p:sp>
        <p:nvSpPr>
          <p:cNvPr id="7" name="Rectangle 10"/>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218506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ønn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35206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627478"/>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a:p>
        </p:txBody>
      </p:sp>
      <p:sp>
        <p:nvSpPr>
          <p:cNvPr id="4" name="Rectangle 5"/>
          <p:cNvSpPr>
            <a:spLocks noGrp="1" noChangeArrowheads="1"/>
          </p:cNvSpPr>
          <p:nvPr>
            <p:ph type="ftr" sz="quarter" idx="11"/>
          </p:nvPr>
        </p:nvSpPr>
        <p:spPr/>
        <p:txBody>
          <a:bodyPr/>
          <a:lstStyle>
            <a:lvl1pPr>
              <a:defRPr/>
            </a:lvl1pPr>
          </a:lstStyle>
          <a:p>
            <a:endParaRPr lang="nb-NO" altLang="nb-NO"/>
          </a:p>
        </p:txBody>
      </p:sp>
      <p:sp>
        <p:nvSpPr>
          <p:cNvPr id="5"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28173862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sp>
        <p:nvSpPr>
          <p:cNvPr id="5" name="Plassholder for innhold 4"/>
          <p:cNvSpPr>
            <a:spLocks noGrp="1"/>
          </p:cNvSpPr>
          <p:nvPr>
            <p:ph sz="quarter" idx="10"/>
          </p:nvPr>
        </p:nvSpPr>
        <p:spPr>
          <a:xfrm>
            <a:off x="0" y="2"/>
            <a:ext cx="9144000" cy="51434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628338124"/>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telbilete grøn bakgrunn">
    <p:bg>
      <p:bgPr>
        <a:gradFill flip="none" rotWithShape="1">
          <a:gsLst>
            <a:gs pos="0">
              <a:schemeClr val="accent2"/>
            </a:gs>
            <a:gs pos="100000">
              <a:schemeClr val="accent2">
                <a:lumMod val="75000"/>
              </a:schemeClr>
            </a:gs>
          </a:gsLst>
          <a:lin ang="5760000" scaled="0"/>
          <a:tileRect/>
        </a:gra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a:p>
        </p:txBody>
      </p:sp>
      <p:sp>
        <p:nvSpPr>
          <p:cNvPr id="7"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pic>
        <p:nvPicPr>
          <p:cNvPr id="2" name="Bild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pic>
        <p:nvPicPr>
          <p:cNvPr id="8" name="Bilde 7">
            <a:extLst>
              <a:ext uri="{FF2B5EF4-FFF2-40B4-BE49-F238E27FC236}">
                <a16:creationId xmlns:a16="http://schemas.microsoft.com/office/drawing/2014/main" id="{18216CED-A7B0-4B30-B11B-AF1B70A28C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00" y="4554000"/>
            <a:ext cx="1371600" cy="522762"/>
          </a:xfrm>
          <a:prstGeom prst="rect">
            <a:avLst/>
          </a:prstGeom>
        </p:spPr>
      </p:pic>
    </p:spTree>
    <p:extLst>
      <p:ext uri="{BB962C8B-B14F-4D97-AF65-F5344CB8AC3E}">
        <p14:creationId xmlns:p14="http://schemas.microsoft.com/office/powerpoint/2010/main" val="4153826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telbilde orange bakgrunn">
    <p:bg>
      <p:bgPr>
        <a:gradFill flip="none" rotWithShape="1">
          <a:gsLst>
            <a:gs pos="100000">
              <a:schemeClr val="accent1">
                <a:lumMod val="75000"/>
              </a:schemeClr>
            </a:gs>
            <a:gs pos="0">
              <a:srgbClr val="FF6600"/>
            </a:gs>
          </a:gsLst>
          <a:lin ang="50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sp>
        <p:nvSpPr>
          <p:cNvPr id="4" name="Date Placeholder 2"/>
          <p:cNvSpPr>
            <a:spLocks noGrp="1"/>
          </p:cNvSpPr>
          <p:nvPr>
            <p:ph type="dt" sz="half" idx="10"/>
          </p:nvPr>
        </p:nvSpPr>
        <p:spPr/>
        <p:txBody>
          <a:bodyPr/>
          <a:lstStyle>
            <a:lvl1pPr>
              <a:defRPr/>
            </a:lvl1pPr>
          </a:lstStyle>
          <a:p>
            <a:pPr>
              <a:defRPr/>
            </a:pPr>
            <a:endParaRPr lang="nb-NO"/>
          </a:p>
        </p:txBody>
      </p:sp>
      <p:sp>
        <p:nvSpPr>
          <p:cNvPr id="5" name="Footer Placeholder 3"/>
          <p:cNvSpPr>
            <a:spLocks noGrp="1"/>
          </p:cNvSpPr>
          <p:nvPr>
            <p:ph type="ftr" sz="quarter" idx="11"/>
          </p:nvPr>
        </p:nvSpPr>
        <p:spPr/>
        <p:txBody>
          <a:bodyPr/>
          <a:lstStyle>
            <a:lvl1pPr>
              <a:defRPr/>
            </a:lvl1pPr>
          </a:lstStyle>
          <a:p>
            <a:endParaRPr lang="nb-NO" altLang="nb-NO"/>
          </a:p>
        </p:txBody>
      </p:sp>
      <p:sp>
        <p:nvSpPr>
          <p:cNvPr id="6" name="Slide Number Placeholder 4"/>
          <p:cNvSpPr>
            <a:spLocks noGrp="1"/>
          </p:cNvSpPr>
          <p:nvPr>
            <p:ph type="sldNum" sz="quarter" idx="12"/>
          </p:nvPr>
        </p:nvSpPr>
        <p:spPr/>
        <p:txBody>
          <a:bodyPr/>
          <a:lstStyle>
            <a:lvl1pPr>
              <a:defRPr/>
            </a:lvl1pPr>
          </a:lstStyle>
          <a:p>
            <a:pPr>
              <a:defRPr/>
            </a:pPr>
            <a:endParaRPr lang="nb-NO"/>
          </a:p>
        </p:txBody>
      </p:sp>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50" b="37400"/>
          <a:stretch/>
        </p:blipFill>
        <p:spPr>
          <a:xfrm>
            <a:off x="6831705" y="4618079"/>
            <a:ext cx="2128449" cy="363228"/>
          </a:xfrm>
          <a:prstGeom prst="rect">
            <a:avLst/>
          </a:prstGeom>
        </p:spPr>
      </p:pic>
      <p:pic>
        <p:nvPicPr>
          <p:cNvPr id="8" name="Bilde 7">
            <a:extLst>
              <a:ext uri="{FF2B5EF4-FFF2-40B4-BE49-F238E27FC236}">
                <a16:creationId xmlns:a16="http://schemas.microsoft.com/office/drawing/2014/main" id="{95066500-9C61-458D-8C94-A3997A4538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00" y="4554000"/>
            <a:ext cx="1371600" cy="522762"/>
          </a:xfrm>
          <a:prstGeom prst="rect">
            <a:avLst/>
          </a:prstGeom>
        </p:spPr>
      </p:pic>
    </p:spTree>
    <p:extLst>
      <p:ext uri="{BB962C8B-B14F-4D97-AF65-F5344CB8AC3E}">
        <p14:creationId xmlns:p14="http://schemas.microsoft.com/office/powerpoint/2010/main" val="4193671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6"/>
            <a:ext cx="8353425" cy="486128"/>
          </a:xfrm>
        </p:spPr>
        <p:txBody>
          <a:bodyPr/>
          <a:lstStyle>
            <a:lvl1pPr algn="ctr">
              <a:defRPr/>
            </a:lvl1pPr>
          </a:lstStyle>
          <a:p>
            <a:r>
              <a:rPr lang="nb-NO"/>
              <a:t>Klikk for å redigere tittelstil</a:t>
            </a:r>
            <a:endParaRPr lang="nn-NO"/>
          </a:p>
        </p:txBody>
      </p:sp>
      <p:sp>
        <p:nvSpPr>
          <p:cNvPr id="3" name="Plassholder for dato 2"/>
          <p:cNvSpPr>
            <a:spLocks noGrp="1"/>
          </p:cNvSpPr>
          <p:nvPr>
            <p:ph type="dt" sz="half" idx="10"/>
          </p:nvPr>
        </p:nvSpPr>
        <p:spPr/>
        <p:txBody>
          <a:bodyPr/>
          <a:lstStyle/>
          <a:p>
            <a:pPr>
              <a:defRPr/>
            </a:pPr>
            <a:endParaRPr lang="nb-NO"/>
          </a:p>
        </p:txBody>
      </p:sp>
      <p:sp>
        <p:nvSpPr>
          <p:cNvPr id="4" name="Plassholder for bunntekst 3"/>
          <p:cNvSpPr>
            <a:spLocks noGrp="1"/>
          </p:cNvSpPr>
          <p:nvPr>
            <p:ph type="ftr" sz="quarter" idx="11"/>
          </p:nvPr>
        </p:nvSpPr>
        <p:spPr/>
        <p:txBody>
          <a:bodyPr/>
          <a:lstStyle/>
          <a:p>
            <a:endParaRPr lang="nb-NO" altLang="nb-NO"/>
          </a:p>
        </p:txBody>
      </p:sp>
      <p:sp>
        <p:nvSpPr>
          <p:cNvPr id="5" name="Plassholder for lysbildenummer 4"/>
          <p:cNvSpPr>
            <a:spLocks noGrp="1"/>
          </p:cNvSpPr>
          <p:nvPr>
            <p:ph type="sldNum" sz="quarter" idx="12"/>
          </p:nvPr>
        </p:nvSpPr>
        <p:spPr/>
        <p:txBody>
          <a:bodyPr/>
          <a:lstStyle/>
          <a:p>
            <a:pPr>
              <a:defRPr/>
            </a:pPr>
            <a:endParaRPr lang="nb-NO"/>
          </a:p>
        </p:txBody>
      </p:sp>
    </p:spTree>
    <p:extLst>
      <p:ext uri="{BB962C8B-B14F-4D97-AF65-F5344CB8AC3E}">
        <p14:creationId xmlns:p14="http://schemas.microsoft.com/office/powerpoint/2010/main" val="917808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288" y="3435846"/>
            <a:ext cx="8352928" cy="648072"/>
          </a:xfrm>
        </p:spPr>
        <p:txBody>
          <a:bodyPr/>
          <a:lstStyle/>
          <a:p>
            <a:r>
              <a:rPr lang="nb-NO"/>
              <a:t>Klikk for å redigere tittelstil</a:t>
            </a:r>
          </a:p>
        </p:txBody>
      </p:sp>
      <p:sp>
        <p:nvSpPr>
          <p:cNvPr id="3" name="Undertittel 2"/>
          <p:cNvSpPr>
            <a:spLocks noGrp="1"/>
          </p:cNvSpPr>
          <p:nvPr>
            <p:ph type="subTitle" idx="1"/>
          </p:nvPr>
        </p:nvSpPr>
        <p:spPr>
          <a:xfrm>
            <a:off x="395536" y="4083918"/>
            <a:ext cx="8352928" cy="43204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5" name="Rectangle 8"/>
          <p:cNvSpPr>
            <a:spLocks noGrp="1" noChangeArrowheads="1"/>
          </p:cNvSpPr>
          <p:nvPr>
            <p:ph type="dt" sz="half" idx="14"/>
          </p:nvPr>
        </p:nvSpPr>
        <p:spPr/>
        <p:txBody>
          <a:bodyPr/>
          <a:lstStyle>
            <a:lvl1pPr>
              <a:defRPr/>
            </a:lvl1pPr>
          </a:lstStyle>
          <a:p>
            <a:pPr>
              <a:defRPr/>
            </a:pPr>
            <a:endParaRPr lang="nb-NO"/>
          </a:p>
        </p:txBody>
      </p:sp>
      <p:sp>
        <p:nvSpPr>
          <p:cNvPr id="6" name="Plassholder for bilde 5"/>
          <p:cNvSpPr>
            <a:spLocks noGrp="1"/>
          </p:cNvSpPr>
          <p:nvPr>
            <p:ph type="pic" sz="quarter" idx="15" hasCustomPrompt="1"/>
          </p:nvPr>
        </p:nvSpPr>
        <p:spPr>
          <a:xfrm>
            <a:off x="395288" y="195263"/>
            <a:ext cx="8353425" cy="3240087"/>
          </a:xfrm>
        </p:spPr>
        <p:txBody>
          <a:bodyPr/>
          <a:lstStyle>
            <a:lvl1pPr marL="0" indent="0">
              <a:buNone/>
              <a:defRPr/>
            </a:lvl1pPr>
          </a:lstStyle>
          <a:p>
            <a:r>
              <a:rPr lang="nb-NO"/>
              <a:t>Klikk ikonet for å legge til bilde</a:t>
            </a:r>
            <a:endParaRPr lang="nn-NO"/>
          </a:p>
        </p:txBody>
      </p:sp>
    </p:spTree>
    <p:extLst>
      <p:ext uri="{BB962C8B-B14F-4D97-AF65-F5344CB8AC3E}">
        <p14:creationId xmlns:p14="http://schemas.microsoft.com/office/powerpoint/2010/main" val="33333257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360000"/>
            <a:ext cx="8353425" cy="486128"/>
          </a:xfrm>
        </p:spPr>
        <p:txBody>
          <a:bodyPr/>
          <a:lstStyle/>
          <a:p>
            <a:r>
              <a:rPr lang="nb-NO"/>
              <a:t>Klikk for å redigere tittelstil</a:t>
            </a:r>
          </a:p>
        </p:txBody>
      </p:sp>
      <p:sp>
        <p:nvSpPr>
          <p:cNvPr id="3" name="Plassholder for innhold 2"/>
          <p:cNvSpPr>
            <a:spLocks noGrp="1"/>
          </p:cNvSpPr>
          <p:nvPr>
            <p:ph idx="1"/>
          </p:nvPr>
        </p:nvSpPr>
        <p:spPr>
          <a:xfrm>
            <a:off x="395291" y="1059656"/>
            <a:ext cx="8353425" cy="3509963"/>
          </a:xfrm>
        </p:spPr>
        <p:txBody>
          <a:bodyPr tIns="10800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33252402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95536" y="1059656"/>
            <a:ext cx="4104456"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572000" y="1059656"/>
            <a:ext cx="4118992" cy="3534968"/>
          </a:xfrm>
        </p:spPr>
        <p:txBody>
          <a:bodyPr tIns="180000"/>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8"/>
          <p:cNvSpPr>
            <a:spLocks noGrp="1" noChangeArrowheads="1"/>
          </p:cNvSpPr>
          <p:nvPr>
            <p:ph type="dt" sz="half" idx="10"/>
          </p:nvPr>
        </p:nvSpPr>
        <p:spPr/>
        <p:txBody>
          <a:bodyPr/>
          <a:lstStyle>
            <a:lvl1pPr>
              <a:defRPr/>
            </a:lvl1pPr>
          </a:lstStyle>
          <a:p>
            <a:pPr>
              <a:defRPr/>
            </a:pPr>
            <a:endParaRPr lang="nb-NO"/>
          </a:p>
        </p:txBody>
      </p:sp>
      <p:sp>
        <p:nvSpPr>
          <p:cNvPr id="6" name="Rectangle 9"/>
          <p:cNvSpPr>
            <a:spLocks noGrp="1" noChangeArrowheads="1"/>
          </p:cNvSpPr>
          <p:nvPr>
            <p:ph type="ftr" sz="quarter" idx="11"/>
          </p:nvPr>
        </p:nvSpPr>
        <p:spPr/>
        <p:txBody>
          <a:bodyPr/>
          <a:lstStyle>
            <a:lvl1pPr>
              <a:defRPr/>
            </a:lvl1pPr>
          </a:lstStyle>
          <a:p>
            <a:endParaRPr lang="nb-NO" altLang="nb-NO"/>
          </a:p>
        </p:txBody>
      </p:sp>
      <p:sp>
        <p:nvSpPr>
          <p:cNvPr id="7" name="Rectangle 10"/>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666679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Oransje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460063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Oransje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7508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Grå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2566531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Grønn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2"/>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3724504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ønn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2"/>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7667351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Grå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3"/>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776147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rå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41129" cy="486128"/>
          </a:xfrm>
          <a:solidFill>
            <a:schemeClr val="accent3"/>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4107924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Gul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38258" cy="486128"/>
          </a:xfrm>
          <a:solidFill>
            <a:schemeClr val="accent5"/>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419420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ul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37955" cy="486128"/>
          </a:xfrm>
          <a:solidFill>
            <a:schemeClr val="accent5"/>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929605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Svart_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1" y="1059656"/>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38258" cy="486128"/>
          </a:xfrm>
          <a:solidFill>
            <a:schemeClr val="tx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4138781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vart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360000"/>
            <a:ext cx="9137955" cy="486128"/>
          </a:xfrm>
          <a:solidFill>
            <a:schemeClr val="tx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9498104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536" y="3305176"/>
            <a:ext cx="8352928" cy="1042129"/>
          </a:xfrm>
        </p:spPr>
        <p:txBody>
          <a:bodyPr anchor="t"/>
          <a:lstStyle>
            <a:lvl1pPr algn="l">
              <a:defRPr sz="3200" b="0" i="0" cap="none"/>
            </a:lvl1pPr>
          </a:lstStyle>
          <a:p>
            <a:r>
              <a:rPr lang="nb-NO"/>
              <a:t>Klikk for å redigere tittelstil</a:t>
            </a:r>
          </a:p>
        </p:txBody>
      </p:sp>
      <p:sp>
        <p:nvSpPr>
          <p:cNvPr id="3" name="Plassholder for tekst 2"/>
          <p:cNvSpPr>
            <a:spLocks noGrp="1"/>
          </p:cNvSpPr>
          <p:nvPr>
            <p:ph type="body" idx="1"/>
          </p:nvPr>
        </p:nvSpPr>
        <p:spPr>
          <a:xfrm>
            <a:off x="395536" y="2180036"/>
            <a:ext cx="8352928" cy="11477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220741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395291" y="360000"/>
            <a:ext cx="8353425" cy="594122"/>
          </a:xfrm>
        </p:spPr>
        <p:txBody>
          <a:bodyPr/>
          <a:lstStyle/>
          <a:p>
            <a:r>
              <a:rPr lang="nb-NO"/>
              <a:t>Klikk for å redigere tittelstil</a:t>
            </a:r>
          </a:p>
        </p:txBody>
      </p:sp>
      <p:sp>
        <p:nvSpPr>
          <p:cNvPr id="3" name="Rectangle 4"/>
          <p:cNvSpPr>
            <a:spLocks noGrp="1" noChangeArrowheads="1"/>
          </p:cNvSpPr>
          <p:nvPr>
            <p:ph type="dt" sz="half" idx="10"/>
          </p:nvPr>
        </p:nvSpPr>
        <p:spPr/>
        <p:txBody>
          <a:bodyPr/>
          <a:lstStyle>
            <a:lvl1pPr>
              <a:defRPr/>
            </a:lvl1pPr>
          </a:lstStyle>
          <a:p>
            <a:pPr>
              <a:defRPr/>
            </a:pPr>
            <a:endParaRPr lang="nb-NO"/>
          </a:p>
        </p:txBody>
      </p:sp>
      <p:sp>
        <p:nvSpPr>
          <p:cNvPr id="4" name="Rectangle 5"/>
          <p:cNvSpPr>
            <a:spLocks noGrp="1" noChangeArrowheads="1"/>
          </p:cNvSpPr>
          <p:nvPr>
            <p:ph type="ftr" sz="quarter" idx="11"/>
          </p:nvPr>
        </p:nvSpPr>
        <p:spPr/>
        <p:txBody>
          <a:bodyPr/>
          <a:lstStyle>
            <a:lvl1pPr>
              <a:defRPr/>
            </a:lvl1pPr>
          </a:lstStyle>
          <a:p>
            <a:endParaRPr lang="nb-NO" altLang="nb-NO"/>
          </a:p>
        </p:txBody>
      </p:sp>
      <p:sp>
        <p:nvSpPr>
          <p:cNvPr id="5"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92005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å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6"/>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1" y="573528"/>
            <a:ext cx="8745845" cy="486128"/>
          </a:xfrm>
          <a:solidFill>
            <a:schemeClr val="accent3"/>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6"/>
            <a:ext cx="4572000" cy="4083844"/>
          </a:xfrm>
        </p:spPr>
        <p:txBody>
          <a:bodyPr lIns="360000" tIns="180000" bIns="360000"/>
          <a:lstStyle>
            <a:lvl1pPr marL="342900" indent="-342900">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2103127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skjerm">
    <p:spTree>
      <p:nvGrpSpPr>
        <p:cNvPr id="1" name=""/>
        <p:cNvGrpSpPr/>
        <p:nvPr/>
      </p:nvGrpSpPr>
      <p:grpSpPr>
        <a:xfrm>
          <a:off x="0" y="0"/>
          <a:ext cx="0" cy="0"/>
          <a:chOff x="0" y="0"/>
          <a:chExt cx="0" cy="0"/>
        </a:xfrm>
      </p:grpSpPr>
      <p:sp>
        <p:nvSpPr>
          <p:cNvPr id="5" name="Plassholder for innhold 4"/>
          <p:cNvSpPr>
            <a:spLocks noGrp="1"/>
          </p:cNvSpPr>
          <p:nvPr>
            <p:ph sz="quarter" idx="10"/>
          </p:nvPr>
        </p:nvSpPr>
        <p:spPr>
          <a:xfrm>
            <a:off x="0" y="2"/>
            <a:ext cx="9144000" cy="514349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275544"/>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telbilete grøn bakgrunn">
    <p:bg>
      <p:bgPr>
        <a:gradFill flip="none" rotWithShape="1">
          <a:gsLst>
            <a:gs pos="0">
              <a:schemeClr val="accent1">
                <a:lumMod val="94000"/>
                <a:lumOff val="6000"/>
              </a:schemeClr>
            </a:gs>
            <a:gs pos="39000">
              <a:schemeClr val="accent1">
                <a:lumMod val="95000"/>
                <a:lumOff val="5000"/>
              </a:schemeClr>
            </a:gs>
            <a:gs pos="100000">
              <a:schemeClr val="accent1">
                <a:lumMod val="60000"/>
                <a:alpha val="99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lvl1pPr>
              <a:defRPr>
                <a:solidFill>
                  <a:schemeClr val="bg1"/>
                </a:solidFill>
              </a:defRPr>
            </a:lvl1pPr>
          </a:lstStyle>
          <a:p>
            <a:pPr>
              <a:defRPr/>
            </a:pPr>
            <a:endParaRPr lang="nb-NO"/>
          </a:p>
        </p:txBody>
      </p:sp>
      <p:sp>
        <p:nvSpPr>
          <p:cNvPr id="5" name="Footer Placeholder 3"/>
          <p:cNvSpPr>
            <a:spLocks noGrp="1"/>
          </p:cNvSpPr>
          <p:nvPr>
            <p:ph type="ftr" sz="quarter" idx="11"/>
          </p:nvPr>
        </p:nvSpPr>
        <p:spPr/>
        <p:txBody>
          <a:bodyPr/>
          <a:lstStyle>
            <a:lvl1pPr>
              <a:defRPr>
                <a:solidFill>
                  <a:schemeClr val="bg1"/>
                </a:solidFill>
              </a:defRPr>
            </a:lvl1pPr>
          </a:lstStyle>
          <a:p>
            <a:endParaRPr lang="nb-NO" altLang="nb-NO"/>
          </a:p>
        </p:txBody>
      </p:sp>
      <p:sp>
        <p:nvSpPr>
          <p:cNvPr id="6" name="Slide Number Placeholder 4"/>
          <p:cNvSpPr>
            <a:spLocks noGrp="1"/>
          </p:cNvSpPr>
          <p:nvPr>
            <p:ph type="sldNum" sz="quarter" idx="12"/>
          </p:nvPr>
        </p:nvSpPr>
        <p:spPr/>
        <p:txBody>
          <a:bodyPr/>
          <a:lstStyle>
            <a:lvl1pPr>
              <a:defRPr>
                <a:solidFill>
                  <a:schemeClr val="bg1"/>
                </a:solidFill>
              </a:defRPr>
            </a:lvl1pPr>
          </a:lstStyle>
          <a:p>
            <a:pPr>
              <a:defRPr/>
            </a:pPr>
            <a:endParaRPr lang="nb-NO"/>
          </a:p>
        </p:txBody>
      </p:sp>
      <p:sp>
        <p:nvSpPr>
          <p:cNvPr id="7" name="Title 1"/>
          <p:cNvSpPr>
            <a:spLocks noGrp="1"/>
          </p:cNvSpPr>
          <p:nvPr>
            <p:ph type="title"/>
          </p:nvPr>
        </p:nvSpPr>
        <p:spPr>
          <a:xfrm>
            <a:off x="395536" y="1977684"/>
            <a:ext cx="8352928" cy="594066"/>
          </a:xfrm>
        </p:spPr>
        <p:txBody>
          <a:bodyPr/>
          <a:lstStyle>
            <a:lvl1pPr>
              <a:defRPr>
                <a:solidFill>
                  <a:srgbClr val="FFFFFF"/>
                </a:solidFill>
              </a:defRPr>
            </a:lvl1pPr>
          </a:lstStyle>
          <a:p>
            <a:r>
              <a:rPr lang="nb-NO"/>
              <a:t>Klikk for å redigere tittelstil</a:t>
            </a:r>
            <a:endParaRPr lang="en-US"/>
          </a:p>
        </p:txBody>
      </p:sp>
      <p:pic>
        <p:nvPicPr>
          <p:cNvPr id="2" name="Bild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31705" y="4618079"/>
            <a:ext cx="2128449" cy="363228"/>
          </a:xfrm>
          <a:prstGeom prst="rect">
            <a:avLst/>
          </a:prstGeom>
        </p:spPr>
      </p:pic>
      <p:pic>
        <p:nvPicPr>
          <p:cNvPr id="8" name="Bilde 7">
            <a:extLst>
              <a:ext uri="{FF2B5EF4-FFF2-40B4-BE49-F238E27FC236}">
                <a16:creationId xmlns:a16="http://schemas.microsoft.com/office/drawing/2014/main" id="{661B6DBF-24AE-460F-A1CB-4A009DA3CF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1520" y="4558008"/>
            <a:ext cx="1373036" cy="523308"/>
          </a:xfrm>
          <a:prstGeom prst="rect">
            <a:avLst/>
          </a:prstGeom>
        </p:spPr>
      </p:pic>
    </p:spTree>
    <p:extLst>
      <p:ext uri="{BB962C8B-B14F-4D97-AF65-F5344CB8AC3E}">
        <p14:creationId xmlns:p14="http://schemas.microsoft.com/office/powerpoint/2010/main" val="10665664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telbilde orange bakgrunn">
    <p:bg>
      <p:bgPr>
        <a:gradFill flip="none" rotWithShape="1">
          <a:gsLst>
            <a:gs pos="0">
              <a:schemeClr val="accent3">
                <a:alpha val="88000"/>
                <a:lumMod val="79000"/>
                <a:lumOff val="21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1977684"/>
            <a:ext cx="8352928" cy="594066"/>
          </a:xfrm>
        </p:spPr>
        <p:txBody>
          <a:bodyPr/>
          <a:lstStyle>
            <a:lvl1pPr>
              <a:defRPr>
                <a:solidFill>
                  <a:schemeClr val="accent2"/>
                </a:solidFill>
              </a:defRPr>
            </a:lvl1pPr>
          </a:lstStyle>
          <a:p>
            <a:r>
              <a:rPr lang="nb-NO"/>
              <a:t>Klikk for å redigere tittelstil</a:t>
            </a:r>
            <a:endParaRPr lang="en-US"/>
          </a:p>
        </p:txBody>
      </p:sp>
      <p:sp>
        <p:nvSpPr>
          <p:cNvPr id="4" name="Date Placeholder 2"/>
          <p:cNvSpPr>
            <a:spLocks noGrp="1"/>
          </p:cNvSpPr>
          <p:nvPr>
            <p:ph type="dt" sz="half" idx="10"/>
          </p:nvPr>
        </p:nvSpPr>
        <p:spPr/>
        <p:txBody>
          <a:bodyPr/>
          <a:lstStyle>
            <a:lvl1pPr>
              <a:defRPr/>
            </a:lvl1pPr>
          </a:lstStyle>
          <a:p>
            <a:pPr>
              <a:defRPr/>
            </a:pPr>
            <a:endParaRPr lang="nb-NO"/>
          </a:p>
        </p:txBody>
      </p:sp>
      <p:sp>
        <p:nvSpPr>
          <p:cNvPr id="5" name="Footer Placeholder 3"/>
          <p:cNvSpPr>
            <a:spLocks noGrp="1"/>
          </p:cNvSpPr>
          <p:nvPr>
            <p:ph type="ftr" sz="quarter" idx="11"/>
          </p:nvPr>
        </p:nvSpPr>
        <p:spPr/>
        <p:txBody>
          <a:bodyPr/>
          <a:lstStyle>
            <a:lvl1pPr>
              <a:defRPr/>
            </a:lvl1pPr>
          </a:lstStyle>
          <a:p>
            <a:endParaRPr lang="nb-NO" altLang="nb-NO"/>
          </a:p>
        </p:txBody>
      </p:sp>
      <p:sp>
        <p:nvSpPr>
          <p:cNvPr id="6" name="Slide Number Placeholder 4"/>
          <p:cNvSpPr>
            <a:spLocks noGrp="1"/>
          </p:cNvSpPr>
          <p:nvPr>
            <p:ph type="sldNum" sz="quarter" idx="12"/>
          </p:nvPr>
        </p:nvSpPr>
        <p:spPr/>
        <p:txBody>
          <a:bodyPr/>
          <a:lstStyle>
            <a:lvl1pPr>
              <a:defRPr/>
            </a:lvl1pPr>
          </a:lstStyle>
          <a:p>
            <a:pPr>
              <a:defRPr/>
            </a:pPr>
            <a:endParaRPr lang="nb-NO"/>
          </a:p>
        </p:txBody>
      </p:sp>
      <p:pic>
        <p:nvPicPr>
          <p:cNvPr id="7" name="Bild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31705" y="4618079"/>
            <a:ext cx="2128449" cy="363228"/>
          </a:xfrm>
          <a:prstGeom prst="rect">
            <a:avLst/>
          </a:prstGeom>
        </p:spPr>
      </p:pic>
      <p:pic>
        <p:nvPicPr>
          <p:cNvPr id="8" name="Bilde 7">
            <a:extLst>
              <a:ext uri="{FF2B5EF4-FFF2-40B4-BE49-F238E27FC236}">
                <a16:creationId xmlns:a16="http://schemas.microsoft.com/office/drawing/2014/main" id="{C934CFE3-7A2D-40CA-B112-5E226FB1A5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51520" y="4558008"/>
            <a:ext cx="1373036" cy="523308"/>
          </a:xfrm>
          <a:prstGeom prst="rect">
            <a:avLst/>
          </a:prstGeom>
        </p:spPr>
      </p:pic>
    </p:spTree>
    <p:extLst>
      <p:ext uri="{BB962C8B-B14F-4D97-AF65-F5344CB8AC3E}">
        <p14:creationId xmlns:p14="http://schemas.microsoft.com/office/powerpoint/2010/main" val="701147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idtstilt overskrift">
    <p:spTree>
      <p:nvGrpSpPr>
        <p:cNvPr id="1" name=""/>
        <p:cNvGrpSpPr/>
        <p:nvPr/>
      </p:nvGrpSpPr>
      <p:grpSpPr>
        <a:xfrm>
          <a:off x="0" y="0"/>
          <a:ext cx="0" cy="0"/>
          <a:chOff x="0" y="0"/>
          <a:chExt cx="0" cy="0"/>
        </a:xfrm>
      </p:grpSpPr>
      <p:sp>
        <p:nvSpPr>
          <p:cNvPr id="2" name="Tittel 1"/>
          <p:cNvSpPr>
            <a:spLocks noGrp="1"/>
          </p:cNvSpPr>
          <p:nvPr>
            <p:ph type="title"/>
          </p:nvPr>
        </p:nvSpPr>
        <p:spPr>
          <a:xfrm>
            <a:off x="395291" y="2328687"/>
            <a:ext cx="8353425" cy="486128"/>
          </a:xfrm>
        </p:spPr>
        <p:txBody>
          <a:bodyPr/>
          <a:lstStyle>
            <a:lvl1pPr algn="ctr">
              <a:defRPr/>
            </a:lvl1pPr>
          </a:lstStyle>
          <a:p>
            <a:r>
              <a:rPr lang="nb-NO"/>
              <a:t>Klikk for å redigere tittelstil</a:t>
            </a:r>
            <a:endParaRPr lang="nn-NO"/>
          </a:p>
        </p:txBody>
      </p:sp>
      <p:sp>
        <p:nvSpPr>
          <p:cNvPr id="3" name="Plassholder for dato 2"/>
          <p:cNvSpPr>
            <a:spLocks noGrp="1"/>
          </p:cNvSpPr>
          <p:nvPr>
            <p:ph type="dt" sz="half" idx="10"/>
          </p:nvPr>
        </p:nvSpPr>
        <p:spPr/>
        <p:txBody>
          <a:bodyPr/>
          <a:lstStyle/>
          <a:p>
            <a:pPr>
              <a:defRPr/>
            </a:pPr>
            <a:endParaRPr lang="nb-NO"/>
          </a:p>
        </p:txBody>
      </p:sp>
      <p:sp>
        <p:nvSpPr>
          <p:cNvPr id="4" name="Plassholder for bunntekst 3"/>
          <p:cNvSpPr>
            <a:spLocks noGrp="1"/>
          </p:cNvSpPr>
          <p:nvPr>
            <p:ph type="ftr" sz="quarter" idx="11"/>
          </p:nvPr>
        </p:nvSpPr>
        <p:spPr/>
        <p:txBody>
          <a:bodyPr/>
          <a:lstStyle/>
          <a:p>
            <a:endParaRPr lang="nb-NO" altLang="nb-NO"/>
          </a:p>
        </p:txBody>
      </p:sp>
      <p:sp>
        <p:nvSpPr>
          <p:cNvPr id="5" name="Plassholder for lysbildenummer 4"/>
          <p:cNvSpPr>
            <a:spLocks noGrp="1"/>
          </p:cNvSpPr>
          <p:nvPr>
            <p:ph type="sldNum" sz="quarter" idx="12"/>
          </p:nvPr>
        </p:nvSpPr>
        <p:spPr/>
        <p:txBody>
          <a:bodyPr/>
          <a:lstStyle/>
          <a:p>
            <a:pPr>
              <a:defRPr/>
            </a:pPr>
            <a:endParaRPr lang="nb-NO"/>
          </a:p>
        </p:txBody>
      </p:sp>
    </p:spTree>
    <p:extLst>
      <p:ext uri="{BB962C8B-B14F-4D97-AF65-F5344CB8AC3E}">
        <p14:creationId xmlns:p14="http://schemas.microsoft.com/office/powerpoint/2010/main" val="37529325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95289" y="3435846"/>
            <a:ext cx="8352928" cy="648072"/>
          </a:xfrm>
        </p:spPr>
        <p:txBody>
          <a:bodyPr/>
          <a:lstStyle/>
          <a:p>
            <a:r>
              <a:rPr lang="nb-NO"/>
              <a:t>Klikk for å redigere tittelstil</a:t>
            </a:r>
          </a:p>
        </p:txBody>
      </p:sp>
      <p:sp>
        <p:nvSpPr>
          <p:cNvPr id="3" name="Undertittel 2"/>
          <p:cNvSpPr>
            <a:spLocks noGrp="1"/>
          </p:cNvSpPr>
          <p:nvPr>
            <p:ph type="subTitle" idx="1"/>
          </p:nvPr>
        </p:nvSpPr>
        <p:spPr>
          <a:xfrm>
            <a:off x="395537" y="4083918"/>
            <a:ext cx="8352928" cy="432048"/>
          </a:xfrm>
        </p:spPr>
        <p:txBody>
          <a:bodyPr/>
          <a:lstStyle>
            <a:lvl1pPr marL="0" indent="0" algn="l">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nb-NO"/>
              <a:t>Klikk for å redigere undertittelstil i malen</a:t>
            </a:r>
          </a:p>
        </p:txBody>
      </p:sp>
      <p:sp>
        <p:nvSpPr>
          <p:cNvPr id="5" name="Rectangle 8"/>
          <p:cNvSpPr>
            <a:spLocks noGrp="1" noChangeArrowheads="1"/>
          </p:cNvSpPr>
          <p:nvPr>
            <p:ph type="dt" sz="half" idx="14"/>
          </p:nvPr>
        </p:nvSpPr>
        <p:spPr/>
        <p:txBody>
          <a:bodyPr/>
          <a:lstStyle>
            <a:lvl1pPr>
              <a:defRPr/>
            </a:lvl1pPr>
          </a:lstStyle>
          <a:p>
            <a:pPr>
              <a:defRPr/>
            </a:pPr>
            <a:endParaRPr lang="nb-NO"/>
          </a:p>
        </p:txBody>
      </p:sp>
      <p:sp>
        <p:nvSpPr>
          <p:cNvPr id="6" name="Plassholder for bilde 5"/>
          <p:cNvSpPr>
            <a:spLocks noGrp="1"/>
          </p:cNvSpPr>
          <p:nvPr>
            <p:ph type="pic" sz="quarter" idx="15" hasCustomPrompt="1"/>
          </p:nvPr>
        </p:nvSpPr>
        <p:spPr>
          <a:xfrm>
            <a:off x="395288" y="195263"/>
            <a:ext cx="8353425" cy="3240087"/>
          </a:xfrm>
        </p:spPr>
        <p:txBody>
          <a:bodyPr/>
          <a:lstStyle>
            <a:lvl1pPr marL="0" indent="0">
              <a:buNone/>
              <a:defRPr/>
            </a:lvl1pPr>
          </a:lstStyle>
          <a:p>
            <a:r>
              <a:rPr lang="nb-NO"/>
              <a:t>Klikk ikonet for å legge til bilde</a:t>
            </a:r>
            <a:endParaRPr lang="nn-NO"/>
          </a:p>
        </p:txBody>
      </p:sp>
    </p:spTree>
    <p:extLst>
      <p:ext uri="{BB962C8B-B14F-4D97-AF65-F5344CB8AC3E}">
        <p14:creationId xmlns:p14="http://schemas.microsoft.com/office/powerpoint/2010/main" val="2902268531"/>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395291" y="573528"/>
            <a:ext cx="8353425" cy="486128"/>
          </a:xfrm>
        </p:spPr>
        <p:txBody>
          <a:bodyPr/>
          <a:lstStyle/>
          <a:p>
            <a:r>
              <a:rPr lang="nb-NO"/>
              <a:t>Klikk for å redigere tittelstil</a:t>
            </a:r>
          </a:p>
        </p:txBody>
      </p:sp>
      <p:sp>
        <p:nvSpPr>
          <p:cNvPr id="3" name="Plassholder for innhold 2"/>
          <p:cNvSpPr>
            <a:spLocks noGrp="1"/>
          </p:cNvSpPr>
          <p:nvPr>
            <p:ph idx="1"/>
          </p:nvPr>
        </p:nvSpPr>
        <p:spPr>
          <a:xfrm>
            <a:off x="395291" y="1059657"/>
            <a:ext cx="8353425" cy="3509963"/>
          </a:xfrm>
        </p:spPr>
        <p:txBody>
          <a:bodyPr tIns="10800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5" name="Rectangle 5"/>
          <p:cNvSpPr>
            <a:spLocks noGrp="1" noChangeArrowheads="1"/>
          </p:cNvSpPr>
          <p:nvPr>
            <p:ph type="ftr" sz="quarter" idx="11"/>
          </p:nvPr>
        </p:nvSpPr>
        <p:spPr/>
        <p:txBody>
          <a:bodyPr/>
          <a:lstStyle>
            <a:lvl1pPr>
              <a:defRPr/>
            </a:lvl1pPr>
          </a:lstStyle>
          <a:p>
            <a:endParaRPr lang="nb-NO" altLang="nb-NO"/>
          </a:p>
        </p:txBody>
      </p:sp>
      <p:sp>
        <p:nvSpPr>
          <p:cNvPr id="6" name="Rectangle 6"/>
          <p:cNvSpPr>
            <a:spLocks noGrp="1" noChangeArrowheads="1"/>
          </p:cNvSpPr>
          <p:nvPr>
            <p:ph type="sldNum" sz="quarter" idx="12"/>
          </p:nvPr>
        </p:nvSpPr>
        <p:spPr/>
        <p:txBody>
          <a:bodyPr/>
          <a:lstStyle>
            <a:lvl1pPr>
              <a:defRPr/>
            </a:lvl1pPr>
          </a:lstStyle>
          <a:p>
            <a:pPr>
              <a:defRPr/>
            </a:pPr>
            <a:endParaRPr lang="nb-NO"/>
          </a:p>
        </p:txBody>
      </p:sp>
    </p:spTree>
    <p:extLst>
      <p:ext uri="{BB962C8B-B14F-4D97-AF65-F5344CB8AC3E}">
        <p14:creationId xmlns:p14="http://schemas.microsoft.com/office/powerpoint/2010/main" val="636819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Oransje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2" y="1059657"/>
            <a:ext cx="9141129" cy="4083844"/>
          </a:xfrm>
        </p:spPr>
        <p:txBody>
          <a:bodyPr lIns="360000" tIns="180000" rIns="360000" bIns="360000"/>
          <a:lstStyle>
            <a:lvl1pPr marL="342892" indent="-342892">
              <a:buFont typeface="Arial" panose="020B0604020202020204" pitchFamily="34" charset="0"/>
              <a:buChar cha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738867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Oransje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7"/>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1"/>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7"/>
            <a:ext cx="4572000" cy="4083844"/>
          </a:xfrm>
        </p:spPr>
        <p:txBody>
          <a:bodyPr lIns="360000" tIns="180000" bIns="360000"/>
          <a:lstStyle>
            <a:lvl1pPr marL="342892" indent="-342892">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1487089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Grønn Tittel og innhold heil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2872" y="1059657"/>
            <a:ext cx="9141129" cy="4083844"/>
          </a:xfrm>
        </p:spPr>
        <p:txBody>
          <a:bodyPr lIns="360000"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Tree>
    <p:extLst>
      <p:ext uri="{BB962C8B-B14F-4D97-AF65-F5344CB8AC3E}">
        <p14:creationId xmlns:p14="http://schemas.microsoft.com/office/powerpoint/2010/main" val="1698541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ønn Tittel og innhold halvside">
    <p:spTree>
      <p:nvGrpSpPr>
        <p:cNvPr id="1" name=""/>
        <p:cNvGrpSpPr/>
        <p:nvPr/>
      </p:nvGrpSpPr>
      <p:grpSpPr>
        <a:xfrm>
          <a:off x="0" y="0"/>
          <a:ext cx="0" cy="0"/>
          <a:chOff x="0" y="0"/>
          <a:chExt cx="0" cy="0"/>
        </a:xfrm>
      </p:grpSpPr>
      <p:sp>
        <p:nvSpPr>
          <p:cNvPr id="3" name="Plassholder for innhold 2"/>
          <p:cNvSpPr>
            <a:spLocks noGrp="1"/>
          </p:cNvSpPr>
          <p:nvPr>
            <p:ph idx="1" hasCustomPrompt="1"/>
          </p:nvPr>
        </p:nvSpPr>
        <p:spPr>
          <a:xfrm>
            <a:off x="4572000" y="1059657"/>
            <a:ext cx="4572000" cy="4083844"/>
          </a:xfrm>
        </p:spPr>
        <p:txBody>
          <a:bodyPr tIns="180000" rIns="360000" bIns="360000"/>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Tittel 1"/>
          <p:cNvSpPr>
            <a:spLocks noGrp="1"/>
          </p:cNvSpPr>
          <p:nvPr>
            <p:ph type="title"/>
          </p:nvPr>
        </p:nvSpPr>
        <p:spPr>
          <a:xfrm>
            <a:off x="2872" y="573528"/>
            <a:ext cx="8745845" cy="486128"/>
          </a:xfrm>
          <a:solidFill>
            <a:schemeClr val="accent2"/>
          </a:solidFill>
        </p:spPr>
        <p:txBody>
          <a:bodyPr lIns="360000" rIns="360000"/>
          <a:lstStyle>
            <a:lvl1pPr>
              <a:defRPr>
                <a:solidFill>
                  <a:schemeClr val="bg1"/>
                </a:solidFill>
              </a:defRPr>
            </a:lvl1pPr>
          </a:lstStyle>
          <a:p>
            <a:r>
              <a:rPr lang="nb-NO"/>
              <a:t>Klikk for å redigere tittelstil</a:t>
            </a:r>
          </a:p>
        </p:txBody>
      </p:sp>
      <p:sp>
        <p:nvSpPr>
          <p:cNvPr id="5" name="Plassholder for innhold 4"/>
          <p:cNvSpPr>
            <a:spLocks noGrp="1"/>
          </p:cNvSpPr>
          <p:nvPr>
            <p:ph sz="quarter" idx="10"/>
          </p:nvPr>
        </p:nvSpPr>
        <p:spPr>
          <a:xfrm>
            <a:off x="3174" y="1059657"/>
            <a:ext cx="4572000" cy="4083844"/>
          </a:xfrm>
        </p:spPr>
        <p:txBody>
          <a:bodyPr lIns="360000" tIns="180000" bIns="360000"/>
          <a:lstStyle>
            <a:lvl1pPr marL="342892" indent="-342892">
              <a:buFont typeface="Arial" panose="020B0604020202020204" pitchFamily="34" charset="0"/>
              <a:buChar char="•"/>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Tree>
    <p:extLst>
      <p:ext uri="{BB962C8B-B14F-4D97-AF65-F5344CB8AC3E}">
        <p14:creationId xmlns:p14="http://schemas.microsoft.com/office/powerpoint/2010/main" val="341585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image" Target="../media/image4.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3.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image" Target="../media/image1.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image" Target="../media/image16.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heme" Target="../theme/theme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1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image" Target="../media/image20.png"/><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3.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10" Type="http://schemas.openxmlformats.org/officeDocument/2006/relationships/theme" Target="../theme/theme7.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95291" y="573528"/>
            <a:ext cx="8353425" cy="4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Overskrift</a:t>
            </a:r>
          </a:p>
        </p:txBody>
      </p:sp>
      <p:sp>
        <p:nvSpPr>
          <p:cNvPr id="1028" name="Rectangle 3"/>
          <p:cNvSpPr>
            <a:spLocks noGrp="1" noChangeArrowheads="1"/>
          </p:cNvSpPr>
          <p:nvPr>
            <p:ph type="body" idx="1"/>
          </p:nvPr>
        </p:nvSpPr>
        <p:spPr bwMode="auto">
          <a:xfrm>
            <a:off x="395291" y="1059656"/>
            <a:ext cx="8353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000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2" name="Rectangle 4"/>
          <p:cNvSpPr>
            <a:spLocks noGrp="1" noChangeArrowheads="1"/>
          </p:cNvSpPr>
          <p:nvPr>
            <p:ph type="dt" sz="half" idx="2"/>
          </p:nvPr>
        </p:nvSpPr>
        <p:spPr bwMode="auto">
          <a:xfrm>
            <a:off x="395288" y="4683919"/>
            <a:ext cx="86434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chemeClr val="accent2"/>
                </a:solidFill>
                <a:latin typeface="+mn-lt"/>
                <a:ea typeface="+mn-ea"/>
                <a:cs typeface="Arial" charset="0"/>
              </a:defRPr>
            </a:lvl1pPr>
          </a:lstStyle>
          <a:p>
            <a:pPr>
              <a:defRPr/>
            </a:pPr>
            <a:endParaRPr lang="nb-NO"/>
          </a:p>
        </p:txBody>
      </p:sp>
      <p:sp>
        <p:nvSpPr>
          <p:cNvPr id="1029" name="Rectangle 5"/>
          <p:cNvSpPr>
            <a:spLocks noGrp="1" noChangeArrowheads="1"/>
          </p:cNvSpPr>
          <p:nvPr>
            <p:ph type="ftr" sz="quarter" idx="3"/>
          </p:nvPr>
        </p:nvSpPr>
        <p:spPr bwMode="auto">
          <a:xfrm>
            <a:off x="1403648" y="4683919"/>
            <a:ext cx="38317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chemeClr val="accent2"/>
                </a:solidFill>
                <a:latin typeface="+mn-lt"/>
                <a:cs typeface="Arial" pitchFamily="34" charset="0"/>
              </a:defRPr>
            </a:lvl1pPr>
          </a:lstStyle>
          <a:p>
            <a:endParaRPr lang="nb-NO" altLang="nb-NO"/>
          </a:p>
        </p:txBody>
      </p:sp>
      <p:sp>
        <p:nvSpPr>
          <p:cNvPr id="1030" name="Rectangle 6"/>
          <p:cNvSpPr>
            <a:spLocks noGrp="1" noChangeArrowheads="1"/>
          </p:cNvSpPr>
          <p:nvPr>
            <p:ph type="sldNum" sz="quarter" idx="4"/>
          </p:nvPr>
        </p:nvSpPr>
        <p:spPr bwMode="auto">
          <a:xfrm>
            <a:off x="5436096" y="4683919"/>
            <a:ext cx="121254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solidFill>
                <a:latin typeface="+mn-lt"/>
                <a:ea typeface="+mn-ea"/>
                <a:cs typeface="Arial" pitchFamily="34" charset="0"/>
              </a:defRPr>
            </a:lvl1pPr>
          </a:lstStyle>
          <a:p>
            <a:pPr>
              <a:defRPr/>
            </a:pPr>
            <a:endParaRPr lang="nb-NO"/>
          </a:p>
        </p:txBody>
      </p:sp>
      <p:pic>
        <p:nvPicPr>
          <p:cNvPr id="9" name="Bilde 8"/>
          <p:cNvPicPr>
            <a:picLocks noChangeAspect="1"/>
          </p:cNvPicPr>
          <p:nvPr userDrawn="1"/>
        </p:nvPicPr>
        <p:blipFill rotWithShape="1">
          <a:blip r:embed="rId23" cstate="print">
            <a:extLst>
              <a:ext uri="{28A0092B-C50C-407E-A947-70E740481C1C}">
                <a14:useLocalDpi xmlns:a14="http://schemas.microsoft.com/office/drawing/2010/main"/>
              </a:ext>
            </a:extLst>
          </a:blip>
          <a:srcRect t="35208" b="35004"/>
          <a:stretch/>
        </p:blipFill>
        <p:spPr>
          <a:xfrm>
            <a:off x="6832168" y="4569620"/>
            <a:ext cx="2119221" cy="446088"/>
          </a:xfrm>
          <a:prstGeom prst="rect">
            <a:avLst/>
          </a:prstGeom>
        </p:spPr>
      </p:pic>
    </p:spTree>
  </p:cSld>
  <p:clrMap bg1="lt1" tx1="dk1" bg2="lt2" tx2="dk2" accent1="accent1" accent2="accent2" accent3="accent3" accent4="accent4" accent5="accent5" accent6="accent6" hlink="hlink" folHlink="folHlink"/>
  <p:sldLayoutIdLst>
    <p:sldLayoutId id="2147483999" r:id="rId1"/>
    <p:sldLayoutId id="2147483985" r:id="rId2"/>
    <p:sldLayoutId id="2147483986" r:id="rId3"/>
    <p:sldLayoutId id="2147484000" r:id="rId4"/>
    <p:sldLayoutId id="2147484005" r:id="rId5"/>
    <p:sldLayoutId id="2147484001" r:id="rId6"/>
    <p:sldLayoutId id="2147484006" r:id="rId7"/>
    <p:sldLayoutId id="2147484002" r:id="rId8"/>
    <p:sldLayoutId id="2147484008" r:id="rId9"/>
    <p:sldLayoutId id="2147484003" r:id="rId10"/>
    <p:sldLayoutId id="2147484007" r:id="rId11"/>
    <p:sldLayoutId id="2147484004" r:id="rId12"/>
    <p:sldLayoutId id="2147484009" r:id="rId13"/>
    <p:sldLayoutId id="2147483991" r:id="rId14"/>
    <p:sldLayoutId id="2147483987" r:id="rId15"/>
    <p:sldLayoutId id="2147483988" r:id="rId16"/>
    <p:sldLayoutId id="2147483990" r:id="rId17"/>
    <p:sldLayoutId id="2147483996" r:id="rId18"/>
    <p:sldLayoutId id="2147483997" r:id="rId19"/>
    <p:sldLayoutId id="2147483998" r:id="rId20"/>
    <p:sldLayoutId id="2147484209" r:id="rId21"/>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F0E95F-56BD-804D-85FC-1942D0D9AA9F}"/>
              </a:ext>
            </a:extLst>
          </p:cNvPr>
          <p:cNvSpPr>
            <a:spLocks noGrp="1"/>
          </p:cNvSpPr>
          <p:nvPr>
            <p:ph type="title"/>
          </p:nvPr>
        </p:nvSpPr>
        <p:spPr>
          <a:xfrm>
            <a:off x="900112" y="221602"/>
            <a:ext cx="7615238" cy="514205"/>
          </a:xfrm>
          <a:prstGeom prst="rect">
            <a:avLst/>
          </a:prstGeom>
        </p:spPr>
        <p:txBody>
          <a:bodyPr vert="horz" lIns="0" tIns="0" rIns="0" bIns="0" rtlCol="0" anchor="ctr" anchorCtr="0">
            <a:noAutofit/>
          </a:bodyPr>
          <a:lstStyle/>
          <a:p>
            <a:r>
              <a:rPr lang="nb-NO" noProof="0"/>
              <a:t>Klikk for å redigere</a:t>
            </a:r>
          </a:p>
        </p:txBody>
      </p:sp>
      <p:sp>
        <p:nvSpPr>
          <p:cNvPr id="3" name="Plassholder for tekst 2">
            <a:extLst>
              <a:ext uri="{FF2B5EF4-FFF2-40B4-BE49-F238E27FC236}">
                <a16:creationId xmlns:a16="http://schemas.microsoft.com/office/drawing/2014/main" id="{621F666E-1E7F-4445-B72A-FA80E5208F50}"/>
              </a:ext>
            </a:extLst>
          </p:cNvPr>
          <p:cNvSpPr>
            <a:spLocks noGrp="1"/>
          </p:cNvSpPr>
          <p:nvPr>
            <p:ph type="body" idx="1"/>
          </p:nvPr>
        </p:nvSpPr>
        <p:spPr>
          <a:xfrm>
            <a:off x="900112" y="1059660"/>
            <a:ext cx="7623572" cy="3374113"/>
          </a:xfrm>
          <a:prstGeom prst="rect">
            <a:avLst/>
          </a:prstGeom>
        </p:spPr>
        <p:txBody>
          <a:bodyPr vert="horz" lIns="0" tIns="0" rIns="0" bIns="0" rtlCol="0">
            <a:noAutofit/>
          </a:bodyPr>
          <a:lstStyle/>
          <a:p>
            <a:r>
              <a:rPr lang="nb-NO" noProof="0"/>
              <a:t>Rediger tekststiler i malen
Andre nivå
Tredje nivå
Fjerde nivå
Femte nivå</a:t>
            </a:r>
          </a:p>
        </p:txBody>
      </p:sp>
      <p:sp>
        <p:nvSpPr>
          <p:cNvPr id="4" name="Plassholder for dato 3">
            <a:extLst>
              <a:ext uri="{FF2B5EF4-FFF2-40B4-BE49-F238E27FC236}">
                <a16:creationId xmlns:a16="http://schemas.microsoft.com/office/drawing/2014/main" id="{66FEE1F8-60B7-0545-862C-1B03D1E139F4}"/>
              </a:ext>
            </a:extLst>
          </p:cNvPr>
          <p:cNvSpPr>
            <a:spLocks noGrp="1"/>
          </p:cNvSpPr>
          <p:nvPr>
            <p:ph type="dt" sz="half" idx="2"/>
          </p:nvPr>
        </p:nvSpPr>
        <p:spPr>
          <a:xfrm>
            <a:off x="6965302" y="4815046"/>
            <a:ext cx="1550048" cy="106853"/>
          </a:xfrm>
          <a:prstGeom prst="rect">
            <a:avLst/>
          </a:prstGeom>
        </p:spPr>
        <p:txBody>
          <a:bodyPr vert="horz" lIns="0" tIns="0" rIns="0" bIns="0" rtlCol="0" anchor="ctr"/>
          <a:lstStyle>
            <a:lvl1pPr algn="r">
              <a:defRPr sz="675">
                <a:solidFill>
                  <a:schemeClr val="tx1">
                    <a:tint val="75000"/>
                  </a:schemeClr>
                </a:solidFill>
              </a:defRPr>
            </a:lvl1pPr>
          </a:lstStyle>
          <a:p>
            <a:fld id="{04411C24-D51B-E243-B43F-E5BB372B2132}" type="datetime1">
              <a:rPr lang="nb-NO" smtClean="0"/>
              <a:t>12.01.2024</a:t>
            </a:fld>
            <a:endParaRPr lang="nb-NO"/>
          </a:p>
        </p:txBody>
      </p:sp>
      <p:sp>
        <p:nvSpPr>
          <p:cNvPr id="5" name="Plassholder for bunntekst 4">
            <a:extLst>
              <a:ext uri="{FF2B5EF4-FFF2-40B4-BE49-F238E27FC236}">
                <a16:creationId xmlns:a16="http://schemas.microsoft.com/office/drawing/2014/main" id="{6E785288-01D2-3849-BF28-CA48ADBB32D9}"/>
              </a:ext>
            </a:extLst>
          </p:cNvPr>
          <p:cNvSpPr>
            <a:spLocks noGrp="1"/>
          </p:cNvSpPr>
          <p:nvPr>
            <p:ph type="ftr" sz="quarter" idx="3"/>
          </p:nvPr>
        </p:nvSpPr>
        <p:spPr>
          <a:xfrm>
            <a:off x="2032480" y="4815046"/>
            <a:ext cx="4894632" cy="106853"/>
          </a:xfrm>
          <a:prstGeom prst="rect">
            <a:avLst/>
          </a:prstGeom>
        </p:spPr>
        <p:txBody>
          <a:bodyPr vert="horz" lIns="0" tIns="0" rIns="0" bIns="0" rtlCol="0" anchor="ctr"/>
          <a:lstStyle>
            <a:lvl1pPr algn="l">
              <a:defRPr sz="675">
                <a:solidFill>
                  <a:schemeClr val="tx1">
                    <a:tint val="75000"/>
                  </a:schemeClr>
                </a:solidFill>
              </a:defRPr>
            </a:lvl1pPr>
          </a:lstStyle>
          <a:p>
            <a:r>
              <a:rPr lang="nb-NO"/>
              <a:t>Sett inn  navnet på presentasjonen</a:t>
            </a:r>
          </a:p>
        </p:txBody>
      </p:sp>
      <p:sp>
        <p:nvSpPr>
          <p:cNvPr id="6" name="Plassholder for lysbildenummer 5">
            <a:extLst>
              <a:ext uri="{FF2B5EF4-FFF2-40B4-BE49-F238E27FC236}">
                <a16:creationId xmlns:a16="http://schemas.microsoft.com/office/drawing/2014/main" id="{9E4673A0-B9CD-4A42-99EA-8144B5DBD5BC}"/>
              </a:ext>
            </a:extLst>
          </p:cNvPr>
          <p:cNvSpPr>
            <a:spLocks noGrp="1"/>
          </p:cNvSpPr>
          <p:nvPr>
            <p:ph type="sldNum" sz="quarter" idx="4"/>
          </p:nvPr>
        </p:nvSpPr>
        <p:spPr>
          <a:xfrm>
            <a:off x="8632595" y="4815046"/>
            <a:ext cx="417137" cy="106853"/>
          </a:xfrm>
          <a:prstGeom prst="rect">
            <a:avLst/>
          </a:prstGeom>
        </p:spPr>
        <p:txBody>
          <a:bodyPr vert="horz" lIns="0" tIns="0" rIns="0" bIns="0" rtlCol="0" anchor="ctr"/>
          <a:lstStyle>
            <a:lvl1pPr algn="l">
              <a:defRPr sz="675">
                <a:solidFill>
                  <a:schemeClr val="tx1">
                    <a:tint val="75000"/>
                  </a:schemeClr>
                </a:solidFill>
              </a:defRPr>
            </a:lvl1pPr>
          </a:lstStyle>
          <a:p>
            <a:fld id="{D6D0BE5B-82D4-7B45-B621-F2930689C3E2}" type="slidenum">
              <a:rPr lang="nb-NO" smtClean="0"/>
              <a:pPr/>
              <a:t>‹#›</a:t>
            </a:fld>
            <a:endParaRPr lang="nb-NO"/>
          </a:p>
        </p:txBody>
      </p:sp>
      <p:pic>
        <p:nvPicPr>
          <p:cNvPr id="11" name="Bilde 10">
            <a:extLst>
              <a:ext uri="{FF2B5EF4-FFF2-40B4-BE49-F238E27FC236}">
                <a16:creationId xmlns:a16="http://schemas.microsoft.com/office/drawing/2014/main" id="{1D0E3B3F-98C2-D142-8A09-F609529E4E23}"/>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536605" y="4663754"/>
            <a:ext cx="1118829" cy="346680"/>
          </a:xfrm>
          <a:prstGeom prst="rect">
            <a:avLst/>
          </a:prstGeom>
        </p:spPr>
      </p:pic>
      <p:cxnSp>
        <p:nvCxnSpPr>
          <p:cNvPr id="8" name="Rett linje 7">
            <a:extLst>
              <a:ext uri="{FF2B5EF4-FFF2-40B4-BE49-F238E27FC236}">
                <a16:creationId xmlns:a16="http://schemas.microsoft.com/office/drawing/2014/main" id="{A85F36DB-C605-7241-A5F1-E39B21B03E75}"/>
              </a:ext>
            </a:extLst>
          </p:cNvPr>
          <p:cNvCxnSpPr>
            <a:cxnSpLocks/>
          </p:cNvCxnSpPr>
          <p:nvPr userDrawn="1"/>
        </p:nvCxnSpPr>
        <p:spPr>
          <a:xfrm>
            <a:off x="0" y="4543425"/>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225137"/>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 id="2147484141" r:id="rId27"/>
    <p:sldLayoutId id="2147484142" r:id="rId28"/>
    <p:sldLayoutId id="2147484143" r:id="rId29"/>
    <p:sldLayoutId id="2147484144" r:id="rId30"/>
    <p:sldLayoutId id="2147484145" r:id="rId31"/>
    <p:sldLayoutId id="2147484146"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55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3953">
          <p15:clr>
            <a:srgbClr val="F26B43"/>
          </p15:clr>
        </p15:guide>
        <p15:guide id="3" pos="752">
          <p15:clr>
            <a:srgbClr val="F26B43"/>
          </p15:clr>
        </p15:guide>
        <p15:guide id="4" pos="7159">
          <p15:clr>
            <a:srgbClr val="F26B43"/>
          </p15:clr>
        </p15:guide>
        <p15:guide id="5" orient="horz" pos="890">
          <p15:clr>
            <a:srgbClr val="F26B43"/>
          </p15:clr>
        </p15:guide>
        <p15:guide id="6" orient="horz" pos="3816">
          <p15:clr>
            <a:srgbClr val="F26B43"/>
          </p15:clr>
        </p15:guide>
        <p15:guide id="7" orient="horz" pos="3725">
          <p15:clr>
            <a:srgbClr val="F26B43"/>
          </p15:clr>
        </p15:guide>
        <p15:guide id="8" pos="3809">
          <p15:clr>
            <a:srgbClr val="F26B43"/>
          </p15:clr>
        </p15:guide>
        <p15:guide id="9" pos="4099">
          <p15:clr>
            <a:srgbClr val="F26B43"/>
          </p15:clr>
        </p15:guide>
        <p15:guide id="10" orient="horz" pos="181">
          <p15:clr>
            <a:srgbClr val="F26B43"/>
          </p15:clr>
        </p15:guide>
        <p15:guide id="11" orient="horz" pos="69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descr="Et bilde som inneholder objekt&#10;&#10;Automatisk generert beskrivelse">
            <a:extLst>
              <a:ext uri="{FF2B5EF4-FFF2-40B4-BE49-F238E27FC236}">
                <a16:creationId xmlns:a16="http://schemas.microsoft.com/office/drawing/2014/main" id="{87C2A64A-3422-40AD-97A3-AC7062100C9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1520" y="4553853"/>
            <a:ext cx="1373036" cy="523309"/>
          </a:xfrm>
          <a:prstGeom prst="rect">
            <a:avLst/>
          </a:prstGeom>
        </p:spPr>
      </p:pic>
      <p:sp>
        <p:nvSpPr>
          <p:cNvPr id="1027" name="Rectangle 2"/>
          <p:cNvSpPr>
            <a:spLocks noGrp="1" noChangeArrowheads="1"/>
          </p:cNvSpPr>
          <p:nvPr>
            <p:ph type="title"/>
          </p:nvPr>
        </p:nvSpPr>
        <p:spPr bwMode="auto">
          <a:xfrm>
            <a:off x="395291" y="573528"/>
            <a:ext cx="8353418" cy="4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Overskrift</a:t>
            </a:r>
          </a:p>
        </p:txBody>
      </p:sp>
      <p:sp>
        <p:nvSpPr>
          <p:cNvPr id="1028" name="Rectangle 3"/>
          <p:cNvSpPr>
            <a:spLocks noGrp="1" noChangeArrowheads="1"/>
          </p:cNvSpPr>
          <p:nvPr>
            <p:ph type="body" idx="1"/>
          </p:nvPr>
        </p:nvSpPr>
        <p:spPr bwMode="auto">
          <a:xfrm>
            <a:off x="395291" y="1059656"/>
            <a:ext cx="8353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000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2" name="Rectangle 4"/>
          <p:cNvSpPr>
            <a:spLocks noGrp="1" noChangeArrowheads="1"/>
          </p:cNvSpPr>
          <p:nvPr>
            <p:ph type="dt" sz="half" idx="2"/>
          </p:nvPr>
        </p:nvSpPr>
        <p:spPr bwMode="auto">
          <a:xfrm>
            <a:off x="1655593" y="4683919"/>
            <a:ext cx="674203"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chemeClr val="accent2"/>
                </a:solidFill>
                <a:latin typeface="+mn-lt"/>
                <a:ea typeface="+mn-ea"/>
                <a:cs typeface="Arial" charset="0"/>
              </a:defRPr>
            </a:lvl1pPr>
          </a:lstStyle>
          <a:p>
            <a:pPr>
              <a:defRPr/>
            </a:pPr>
            <a:endParaRPr lang="nb-NO"/>
          </a:p>
        </p:txBody>
      </p:sp>
      <p:sp>
        <p:nvSpPr>
          <p:cNvPr id="1029" name="Rectangle 5"/>
          <p:cNvSpPr>
            <a:spLocks noGrp="1" noChangeArrowheads="1"/>
          </p:cNvSpPr>
          <p:nvPr>
            <p:ph type="ftr" sz="quarter" idx="3"/>
          </p:nvPr>
        </p:nvSpPr>
        <p:spPr bwMode="auto">
          <a:xfrm>
            <a:off x="2365442" y="4683919"/>
            <a:ext cx="38317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chemeClr val="accent2"/>
                </a:solidFill>
                <a:latin typeface="+mn-lt"/>
                <a:cs typeface="Arial" pitchFamily="34" charset="0"/>
              </a:defRPr>
            </a:lvl1pPr>
          </a:lstStyle>
          <a:p>
            <a:endParaRPr lang="nb-NO" altLang="nb-NO"/>
          </a:p>
        </p:txBody>
      </p:sp>
      <p:sp>
        <p:nvSpPr>
          <p:cNvPr id="1030" name="Rectangle 6"/>
          <p:cNvSpPr>
            <a:spLocks noGrp="1" noChangeArrowheads="1"/>
          </p:cNvSpPr>
          <p:nvPr>
            <p:ph type="sldNum" sz="quarter" idx="4"/>
          </p:nvPr>
        </p:nvSpPr>
        <p:spPr bwMode="auto">
          <a:xfrm>
            <a:off x="6228184" y="4683919"/>
            <a:ext cx="60398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solidFill>
                <a:latin typeface="+mn-lt"/>
                <a:ea typeface="+mn-ea"/>
                <a:cs typeface="Arial" pitchFamily="34" charset="0"/>
              </a:defRPr>
            </a:lvl1pPr>
          </a:lstStyle>
          <a:p>
            <a:pPr>
              <a:defRPr/>
            </a:pPr>
            <a:endParaRPr lang="nb-NO"/>
          </a:p>
        </p:txBody>
      </p:sp>
      <p:pic>
        <p:nvPicPr>
          <p:cNvPr id="9" name="Bilde 8"/>
          <p:cNvPicPr>
            <a:picLocks noChangeAspect="1"/>
          </p:cNvPicPr>
          <p:nvPr userDrawn="1"/>
        </p:nvPicPr>
        <p:blipFill rotWithShape="1">
          <a:blip r:embed="rId23" cstate="print">
            <a:extLst>
              <a:ext uri="{28A0092B-C50C-407E-A947-70E740481C1C}">
                <a14:useLocalDpi xmlns:a14="http://schemas.microsoft.com/office/drawing/2010/main"/>
              </a:ext>
            </a:extLst>
          </a:blip>
          <a:srcRect t="35208" b="35004"/>
          <a:stretch/>
        </p:blipFill>
        <p:spPr>
          <a:xfrm>
            <a:off x="6832168" y="4569620"/>
            <a:ext cx="2119221" cy="446088"/>
          </a:xfrm>
          <a:prstGeom prst="rect">
            <a:avLst/>
          </a:prstGeom>
        </p:spPr>
      </p:pic>
    </p:spTree>
    <p:extLst>
      <p:ext uri="{BB962C8B-B14F-4D97-AF65-F5344CB8AC3E}">
        <p14:creationId xmlns:p14="http://schemas.microsoft.com/office/powerpoint/2010/main" val="539800642"/>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alpha val="5000"/>
          </a:schemeClr>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95291" y="360000"/>
            <a:ext cx="8353425" cy="486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Overskrift</a:t>
            </a:r>
          </a:p>
        </p:txBody>
      </p:sp>
      <p:sp>
        <p:nvSpPr>
          <p:cNvPr id="1028" name="Rectangle 3"/>
          <p:cNvSpPr>
            <a:spLocks noGrp="1" noChangeArrowheads="1"/>
          </p:cNvSpPr>
          <p:nvPr>
            <p:ph type="body" idx="1"/>
          </p:nvPr>
        </p:nvSpPr>
        <p:spPr bwMode="auto">
          <a:xfrm>
            <a:off x="395291" y="846128"/>
            <a:ext cx="8353425" cy="372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000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2" name="Rectangle 4"/>
          <p:cNvSpPr>
            <a:spLocks noGrp="1" noChangeArrowheads="1"/>
          </p:cNvSpPr>
          <p:nvPr>
            <p:ph type="dt" sz="half" idx="2"/>
          </p:nvPr>
        </p:nvSpPr>
        <p:spPr bwMode="auto">
          <a:xfrm>
            <a:off x="1746882" y="4683919"/>
            <a:ext cx="86434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chemeClr val="accent2"/>
                </a:solidFill>
                <a:latin typeface="+mn-lt"/>
                <a:ea typeface="+mn-ea"/>
                <a:cs typeface="Arial" charset="0"/>
              </a:defRPr>
            </a:lvl1pPr>
          </a:lstStyle>
          <a:p>
            <a:pPr>
              <a:defRPr/>
            </a:pPr>
            <a:endParaRPr lang="nb-NO"/>
          </a:p>
        </p:txBody>
      </p:sp>
      <p:sp>
        <p:nvSpPr>
          <p:cNvPr id="1029" name="Rectangle 5"/>
          <p:cNvSpPr>
            <a:spLocks noGrp="1" noChangeArrowheads="1"/>
          </p:cNvSpPr>
          <p:nvPr>
            <p:ph type="ftr" sz="quarter" idx="3"/>
          </p:nvPr>
        </p:nvSpPr>
        <p:spPr bwMode="auto">
          <a:xfrm>
            <a:off x="2733552" y="4683919"/>
            <a:ext cx="2600448"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chemeClr val="accent2"/>
                </a:solidFill>
                <a:latin typeface="+mn-lt"/>
                <a:cs typeface="Arial" pitchFamily="34" charset="0"/>
              </a:defRPr>
            </a:lvl1pPr>
          </a:lstStyle>
          <a:p>
            <a:endParaRPr lang="nb-NO" altLang="nb-NO"/>
          </a:p>
        </p:txBody>
      </p:sp>
      <p:sp>
        <p:nvSpPr>
          <p:cNvPr id="1030" name="Rectangle 6"/>
          <p:cNvSpPr>
            <a:spLocks noGrp="1" noChangeArrowheads="1"/>
          </p:cNvSpPr>
          <p:nvPr>
            <p:ph type="sldNum" sz="quarter" idx="4"/>
          </p:nvPr>
        </p:nvSpPr>
        <p:spPr bwMode="auto">
          <a:xfrm>
            <a:off x="5436096" y="4683919"/>
            <a:ext cx="121254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solidFill>
                <a:latin typeface="+mn-lt"/>
                <a:ea typeface="+mn-ea"/>
                <a:cs typeface="Arial" pitchFamily="34" charset="0"/>
              </a:defRPr>
            </a:lvl1pPr>
          </a:lstStyle>
          <a:p>
            <a:pPr>
              <a:defRPr/>
            </a:pPr>
            <a:endParaRPr lang="nb-NO"/>
          </a:p>
        </p:txBody>
      </p:sp>
      <p:pic>
        <p:nvPicPr>
          <p:cNvPr id="9" name="Bilde 8"/>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6832168" y="4569620"/>
            <a:ext cx="2119221" cy="446088"/>
          </a:xfrm>
          <a:prstGeom prst="rect">
            <a:avLst/>
          </a:prstGeom>
        </p:spPr>
      </p:pic>
      <p:pic>
        <p:nvPicPr>
          <p:cNvPr id="10" name="Bilde 9" descr="Et bilde som inneholder objekt&#10;&#10;Automatisk generert beskrivelse">
            <a:extLst>
              <a:ext uri="{FF2B5EF4-FFF2-40B4-BE49-F238E27FC236}">
                <a16:creationId xmlns:a16="http://schemas.microsoft.com/office/drawing/2014/main" id="{6E9573EE-9509-467A-A1FE-346167727B0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51520" y="4558008"/>
            <a:ext cx="1373036" cy="523309"/>
          </a:xfrm>
          <a:prstGeom prst="rect">
            <a:avLst/>
          </a:prstGeom>
        </p:spPr>
      </p:pic>
    </p:spTree>
    <p:extLst>
      <p:ext uri="{BB962C8B-B14F-4D97-AF65-F5344CB8AC3E}">
        <p14:creationId xmlns:p14="http://schemas.microsoft.com/office/powerpoint/2010/main" val="147829782"/>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200" algn="l" rtl="0" eaLnBrk="1" fontAlgn="base" hangingPunct="1">
        <a:spcBef>
          <a:spcPct val="0"/>
        </a:spcBef>
        <a:spcAft>
          <a:spcPct val="0"/>
        </a:spcAft>
        <a:defRPr sz="3200" b="1">
          <a:solidFill>
            <a:srgbClr val="B72B16"/>
          </a:solidFill>
          <a:latin typeface="Arial" charset="0"/>
          <a:cs typeface="Arial" charset="0"/>
        </a:defRPr>
      </a:lvl6pPr>
      <a:lvl7pPr marL="914400" algn="l" rtl="0" eaLnBrk="1" fontAlgn="base" hangingPunct="1">
        <a:spcBef>
          <a:spcPct val="0"/>
        </a:spcBef>
        <a:spcAft>
          <a:spcPct val="0"/>
        </a:spcAft>
        <a:defRPr sz="3200" b="1">
          <a:solidFill>
            <a:srgbClr val="B72B16"/>
          </a:solidFill>
          <a:latin typeface="Arial" charset="0"/>
          <a:cs typeface="Arial" charset="0"/>
        </a:defRPr>
      </a:lvl7pPr>
      <a:lvl8pPr marL="1371600" algn="l" rtl="0" eaLnBrk="1" fontAlgn="base" hangingPunct="1">
        <a:spcBef>
          <a:spcPct val="0"/>
        </a:spcBef>
        <a:spcAft>
          <a:spcPct val="0"/>
        </a:spcAft>
        <a:defRPr sz="3200" b="1">
          <a:solidFill>
            <a:srgbClr val="B72B16"/>
          </a:solidFill>
          <a:latin typeface="Arial" charset="0"/>
          <a:cs typeface="Arial" charset="0"/>
        </a:defRPr>
      </a:lvl8pPr>
      <a:lvl9pPr marL="1828800" algn="l" rtl="0" eaLnBrk="1" fontAlgn="base" hangingPunct="1">
        <a:spcBef>
          <a:spcPct val="0"/>
        </a:spcBef>
        <a:spcAft>
          <a:spcPct val="0"/>
        </a:spcAft>
        <a:defRPr sz="3200" b="1">
          <a:solidFill>
            <a:srgbClr val="B72B16"/>
          </a:solidFill>
          <a:latin typeface="Arial" charset="0"/>
          <a:cs typeface="Arial"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95291" y="573528"/>
            <a:ext cx="8353425" cy="48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Overskrift</a:t>
            </a:r>
          </a:p>
        </p:txBody>
      </p:sp>
      <p:sp>
        <p:nvSpPr>
          <p:cNvPr id="1028" name="Rectangle 3"/>
          <p:cNvSpPr>
            <a:spLocks noGrp="1" noChangeArrowheads="1"/>
          </p:cNvSpPr>
          <p:nvPr>
            <p:ph type="body" idx="1"/>
          </p:nvPr>
        </p:nvSpPr>
        <p:spPr bwMode="auto">
          <a:xfrm>
            <a:off x="395291" y="1059657"/>
            <a:ext cx="8353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000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2" name="Rectangle 4"/>
          <p:cNvSpPr>
            <a:spLocks noGrp="1" noChangeArrowheads="1"/>
          </p:cNvSpPr>
          <p:nvPr>
            <p:ph type="dt" sz="half" idx="2"/>
          </p:nvPr>
        </p:nvSpPr>
        <p:spPr bwMode="auto">
          <a:xfrm>
            <a:off x="395289" y="4683919"/>
            <a:ext cx="86434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a:solidFill>
                  <a:schemeClr val="accent2"/>
                </a:solidFill>
                <a:latin typeface="+mn-lt"/>
                <a:ea typeface="+mn-ea"/>
                <a:cs typeface="Arial" charset="0"/>
              </a:defRPr>
            </a:lvl1pPr>
          </a:lstStyle>
          <a:p>
            <a:pPr>
              <a:defRPr/>
            </a:pPr>
            <a:endParaRPr lang="nb-NO"/>
          </a:p>
        </p:txBody>
      </p:sp>
      <p:sp>
        <p:nvSpPr>
          <p:cNvPr id="1029" name="Rectangle 5"/>
          <p:cNvSpPr>
            <a:spLocks noGrp="1" noChangeArrowheads="1"/>
          </p:cNvSpPr>
          <p:nvPr>
            <p:ph type="ftr" sz="quarter" idx="3"/>
          </p:nvPr>
        </p:nvSpPr>
        <p:spPr bwMode="auto">
          <a:xfrm>
            <a:off x="1403649" y="4683919"/>
            <a:ext cx="3831704"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a:solidFill>
                  <a:schemeClr val="accent2"/>
                </a:solidFill>
                <a:latin typeface="+mn-lt"/>
                <a:cs typeface="Arial" pitchFamily="34" charset="0"/>
              </a:defRPr>
            </a:lvl1pPr>
          </a:lstStyle>
          <a:p>
            <a:endParaRPr lang="nb-NO" altLang="nb-NO"/>
          </a:p>
        </p:txBody>
      </p:sp>
      <p:sp>
        <p:nvSpPr>
          <p:cNvPr id="1030" name="Rectangle 6"/>
          <p:cNvSpPr>
            <a:spLocks noGrp="1" noChangeArrowheads="1"/>
          </p:cNvSpPr>
          <p:nvPr>
            <p:ph type="sldNum" sz="quarter" idx="4"/>
          </p:nvPr>
        </p:nvSpPr>
        <p:spPr bwMode="auto">
          <a:xfrm>
            <a:off x="5379369" y="4683919"/>
            <a:ext cx="1136848"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chemeClr val="accent2"/>
                </a:solidFill>
                <a:latin typeface="+mn-lt"/>
                <a:ea typeface="+mn-ea"/>
                <a:cs typeface="Arial" pitchFamily="34" charset="0"/>
              </a:defRPr>
            </a:lvl1pPr>
          </a:lstStyle>
          <a:p>
            <a:pPr>
              <a:defRPr/>
            </a:pPr>
            <a:endParaRPr lang="nb-NO"/>
          </a:p>
        </p:txBody>
      </p:sp>
      <p:pic>
        <p:nvPicPr>
          <p:cNvPr id="9" name="Bilde 8"/>
          <p:cNvPicPr>
            <a:picLocks noChangeAspect="1"/>
          </p:cNvPicPr>
          <p:nvPr userDrawn="1"/>
        </p:nvPicPr>
        <p:blipFill rotWithShape="1">
          <a:blip r:embed="rId22" cstate="print">
            <a:extLst>
              <a:ext uri="{28A0092B-C50C-407E-A947-70E740481C1C}">
                <a14:useLocalDpi xmlns:a14="http://schemas.microsoft.com/office/drawing/2010/main"/>
              </a:ext>
            </a:extLst>
          </a:blip>
          <a:srcRect t="35208" b="35004"/>
          <a:stretch/>
        </p:blipFill>
        <p:spPr>
          <a:xfrm>
            <a:off x="6444209" y="4569308"/>
            <a:ext cx="2119221" cy="446088"/>
          </a:xfrm>
          <a:prstGeom prst="rect">
            <a:avLst/>
          </a:prstGeom>
        </p:spPr>
      </p:pic>
      <p:pic>
        <p:nvPicPr>
          <p:cNvPr id="4" name="Bilde 3">
            <a:extLst>
              <a:ext uri="{FF2B5EF4-FFF2-40B4-BE49-F238E27FC236}">
                <a16:creationId xmlns:a16="http://schemas.microsoft.com/office/drawing/2014/main" id="{38B3B7C7-284B-49AC-B0C4-801B75446D6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26964" y="4569308"/>
            <a:ext cx="522496" cy="446400"/>
          </a:xfrm>
          <a:prstGeom prst="rect">
            <a:avLst/>
          </a:prstGeom>
          <a:solidFill>
            <a:schemeClr val="accent2"/>
          </a:solidFill>
        </p:spPr>
      </p:pic>
    </p:spTree>
    <p:extLst>
      <p:ext uri="{BB962C8B-B14F-4D97-AF65-F5344CB8AC3E}">
        <p14:creationId xmlns:p14="http://schemas.microsoft.com/office/powerpoint/2010/main" val="184337852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Lst>
  <p:hf sldNum="0" hdr="0" ftr="0" dt="0"/>
  <p:txStyles>
    <p:titleStyle>
      <a:lvl1pPr algn="l" rtl="0" eaLnBrk="1" fontAlgn="base" hangingPunct="1">
        <a:spcBef>
          <a:spcPct val="0"/>
        </a:spcBef>
        <a:spcAft>
          <a:spcPct val="0"/>
        </a:spcAft>
        <a:defRPr sz="3200">
          <a:solidFill>
            <a:schemeClr val="accent1"/>
          </a:solidFill>
          <a:latin typeface="Calibri"/>
          <a:ea typeface="ＭＳ Ｐゴシック" charset="0"/>
          <a:cs typeface="Apple Chancery"/>
        </a:defRPr>
      </a:lvl1pPr>
      <a:lvl2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2pPr>
      <a:lvl3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3pPr>
      <a:lvl4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4pPr>
      <a:lvl5pPr algn="l" rtl="0" eaLnBrk="1" fontAlgn="base" hangingPunct="1">
        <a:spcBef>
          <a:spcPct val="0"/>
        </a:spcBef>
        <a:spcAft>
          <a:spcPct val="0"/>
        </a:spcAft>
        <a:defRPr sz="3200">
          <a:solidFill>
            <a:schemeClr val="accent1"/>
          </a:solidFill>
          <a:latin typeface="Calibri" pitchFamily="34" charset="0"/>
          <a:ea typeface="ＭＳ Ｐゴシック" charset="0"/>
          <a:cs typeface="Arial" charset="0"/>
        </a:defRPr>
      </a:lvl5pPr>
      <a:lvl6pPr marL="457189" algn="l" rtl="0" eaLnBrk="1" fontAlgn="base" hangingPunct="1">
        <a:spcBef>
          <a:spcPct val="0"/>
        </a:spcBef>
        <a:spcAft>
          <a:spcPct val="0"/>
        </a:spcAft>
        <a:defRPr sz="3200" b="1">
          <a:solidFill>
            <a:srgbClr val="B72B16"/>
          </a:solidFill>
          <a:latin typeface="Arial" charset="0"/>
          <a:cs typeface="Arial" charset="0"/>
        </a:defRPr>
      </a:lvl6pPr>
      <a:lvl7pPr marL="914378" algn="l" rtl="0" eaLnBrk="1" fontAlgn="base" hangingPunct="1">
        <a:spcBef>
          <a:spcPct val="0"/>
        </a:spcBef>
        <a:spcAft>
          <a:spcPct val="0"/>
        </a:spcAft>
        <a:defRPr sz="3200" b="1">
          <a:solidFill>
            <a:srgbClr val="B72B16"/>
          </a:solidFill>
          <a:latin typeface="Arial" charset="0"/>
          <a:cs typeface="Arial" charset="0"/>
        </a:defRPr>
      </a:lvl7pPr>
      <a:lvl8pPr marL="1371566" algn="l" rtl="0" eaLnBrk="1" fontAlgn="base" hangingPunct="1">
        <a:spcBef>
          <a:spcPct val="0"/>
        </a:spcBef>
        <a:spcAft>
          <a:spcPct val="0"/>
        </a:spcAft>
        <a:defRPr sz="3200" b="1">
          <a:solidFill>
            <a:srgbClr val="B72B16"/>
          </a:solidFill>
          <a:latin typeface="Arial" charset="0"/>
          <a:cs typeface="Arial" charset="0"/>
        </a:defRPr>
      </a:lvl8pPr>
      <a:lvl9pPr marL="1828754" algn="l" rtl="0" eaLnBrk="1" fontAlgn="base" hangingPunct="1">
        <a:spcBef>
          <a:spcPct val="0"/>
        </a:spcBef>
        <a:spcAft>
          <a:spcPct val="0"/>
        </a:spcAft>
        <a:defRPr sz="3200" b="1">
          <a:solidFill>
            <a:srgbClr val="B72B16"/>
          </a:solidFill>
          <a:latin typeface="Arial" charset="0"/>
          <a:cs typeface="Arial" charset="0"/>
        </a:defRPr>
      </a:lvl9pPr>
    </p:titleStyle>
    <p:bodyStyle>
      <a:lvl1pPr marL="342892" indent="-342892"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31" indent="-285743"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2972" indent="-228594"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160" indent="-228594"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348" indent="-228594"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537" indent="-228594" algn="l" rtl="0" eaLnBrk="1" fontAlgn="base" hangingPunct="1">
        <a:spcBef>
          <a:spcPct val="20000"/>
        </a:spcBef>
        <a:spcAft>
          <a:spcPct val="0"/>
        </a:spcAft>
        <a:buChar char="»"/>
        <a:defRPr sz="2000">
          <a:solidFill>
            <a:srgbClr val="4B4B4B"/>
          </a:solidFill>
          <a:latin typeface="+mn-lt"/>
          <a:cs typeface="+mn-cs"/>
        </a:defRPr>
      </a:lvl6pPr>
      <a:lvl7pPr marL="2971726" indent="-228594" algn="l" rtl="0" eaLnBrk="1" fontAlgn="base" hangingPunct="1">
        <a:spcBef>
          <a:spcPct val="20000"/>
        </a:spcBef>
        <a:spcAft>
          <a:spcPct val="0"/>
        </a:spcAft>
        <a:buChar char="»"/>
        <a:defRPr sz="2000">
          <a:solidFill>
            <a:srgbClr val="4B4B4B"/>
          </a:solidFill>
          <a:latin typeface="+mn-lt"/>
          <a:cs typeface="+mn-cs"/>
        </a:defRPr>
      </a:lvl7pPr>
      <a:lvl8pPr marL="3428915" indent="-228594" algn="l" rtl="0" eaLnBrk="1" fontAlgn="base" hangingPunct="1">
        <a:spcBef>
          <a:spcPct val="20000"/>
        </a:spcBef>
        <a:spcAft>
          <a:spcPct val="0"/>
        </a:spcAft>
        <a:buChar char="»"/>
        <a:defRPr sz="2000">
          <a:solidFill>
            <a:srgbClr val="4B4B4B"/>
          </a:solidFill>
          <a:latin typeface="+mn-lt"/>
          <a:cs typeface="+mn-cs"/>
        </a:defRPr>
      </a:lvl8pPr>
      <a:lvl9pPr marL="3886103" indent="-228594" algn="l" rtl="0" eaLnBrk="1" fontAlgn="base" hangingPunct="1">
        <a:spcBef>
          <a:spcPct val="20000"/>
        </a:spcBef>
        <a:spcAft>
          <a:spcPct val="0"/>
        </a:spcAft>
        <a:buChar char="»"/>
        <a:defRPr sz="2000">
          <a:solidFill>
            <a:srgbClr val="4B4B4B"/>
          </a:solidFill>
          <a:latin typeface="+mn-lt"/>
          <a:cs typeface="+mn-cs"/>
        </a:defRPr>
      </a:lvl9pPr>
    </p:bodyStyle>
    <p:otherStyle>
      <a:defPPr>
        <a:defRPr lang="nb-NO"/>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60F4AA6-E6C4-5479-73CD-79E3940F0F88}"/>
              </a:ext>
            </a:extLst>
          </p:cNvPr>
          <p:cNvGrpSpPr>
            <a:grpSpLocks/>
          </p:cNvGrpSpPr>
          <p:nvPr/>
        </p:nvGrpSpPr>
        <p:grpSpPr bwMode="auto">
          <a:xfrm>
            <a:off x="0" y="0"/>
            <a:ext cx="7620000" cy="5143500"/>
            <a:chOff x="0" y="0"/>
            <a:chExt cx="4800" cy="4320"/>
          </a:xfrm>
        </p:grpSpPr>
        <p:grpSp>
          <p:nvGrpSpPr>
            <p:cNvPr id="1033" name="Group 3">
              <a:extLst>
                <a:ext uri="{FF2B5EF4-FFF2-40B4-BE49-F238E27FC236}">
                  <a16:creationId xmlns:a16="http://schemas.microsoft.com/office/drawing/2014/main" id="{A271834D-40BD-BA58-6FC4-229968EA60A0}"/>
                </a:ext>
              </a:extLst>
            </p:cNvPr>
            <p:cNvGrpSpPr>
              <a:grpSpLocks/>
            </p:cNvGrpSpPr>
            <p:nvPr userDrawn="1"/>
          </p:nvGrpSpPr>
          <p:grpSpPr bwMode="auto">
            <a:xfrm>
              <a:off x="0" y="0"/>
              <a:ext cx="2016" cy="4320"/>
              <a:chOff x="0" y="0"/>
              <a:chExt cx="2016" cy="4320"/>
            </a:xfrm>
          </p:grpSpPr>
          <p:sp>
            <p:nvSpPr>
              <p:cNvPr id="28676" name="Rectangle 4">
                <a:extLst>
                  <a:ext uri="{FF2B5EF4-FFF2-40B4-BE49-F238E27FC236}">
                    <a16:creationId xmlns:a16="http://schemas.microsoft.com/office/drawing/2014/main" id="{631A220D-8C2C-162A-4C55-A3EDDAC2A791}"/>
                  </a:ext>
                </a:extLst>
              </p:cNvPr>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nn-NO" altLang="nb-NO" sz="1800"/>
              </a:p>
            </p:txBody>
          </p:sp>
          <p:sp>
            <p:nvSpPr>
              <p:cNvPr id="1038" name="Freeform 5">
                <a:extLst>
                  <a:ext uri="{FF2B5EF4-FFF2-40B4-BE49-F238E27FC236}">
                    <a16:creationId xmlns:a16="http://schemas.microsoft.com/office/drawing/2014/main" id="{C1BD7D1C-3221-8AD0-45CE-E6884DAC0C37}"/>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sz="1800"/>
              </a:p>
            </p:txBody>
          </p:sp>
        </p:grpSp>
        <p:grpSp>
          <p:nvGrpSpPr>
            <p:cNvPr id="1034" name="Group 6">
              <a:extLst>
                <a:ext uri="{FF2B5EF4-FFF2-40B4-BE49-F238E27FC236}">
                  <a16:creationId xmlns:a16="http://schemas.microsoft.com/office/drawing/2014/main" id="{F9AC979C-E10D-A7BC-837E-AE5007EECEAC}"/>
                </a:ext>
              </a:extLst>
            </p:cNvPr>
            <p:cNvGrpSpPr>
              <a:grpSpLocks/>
            </p:cNvGrpSpPr>
            <p:nvPr/>
          </p:nvGrpSpPr>
          <p:grpSpPr bwMode="auto">
            <a:xfrm>
              <a:off x="144" y="1248"/>
              <a:ext cx="4656" cy="201"/>
              <a:chOff x="144" y="1248"/>
              <a:chExt cx="4656" cy="201"/>
            </a:xfrm>
          </p:grpSpPr>
          <p:sp>
            <p:nvSpPr>
              <p:cNvPr id="28679" name="AutoShape 7">
                <a:extLst>
                  <a:ext uri="{FF2B5EF4-FFF2-40B4-BE49-F238E27FC236}">
                    <a16:creationId xmlns:a16="http://schemas.microsoft.com/office/drawing/2014/main" id="{CD7D2C94-072D-9ED6-A107-EB29446396E2}"/>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nn-NO" altLang="nb-NO" sz="1800"/>
              </a:p>
            </p:txBody>
          </p:sp>
          <p:sp>
            <p:nvSpPr>
              <p:cNvPr id="28680" name="AutoShape 8">
                <a:extLst>
                  <a:ext uri="{FF2B5EF4-FFF2-40B4-BE49-F238E27FC236}">
                    <a16:creationId xmlns:a16="http://schemas.microsoft.com/office/drawing/2014/main" id="{1FEC6372-DAA0-9944-01FB-6A2E593BEA68}"/>
                  </a:ext>
                </a:extLst>
              </p:cNvPr>
              <p:cNvSpPr>
                <a:spLocks noChangeArrowheads="1"/>
              </p:cNvSpPr>
              <p:nvPr/>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nn-NO" altLang="nb-NO" sz="1800"/>
              </a:p>
            </p:txBody>
          </p:sp>
        </p:grpSp>
      </p:grpSp>
      <p:sp>
        <p:nvSpPr>
          <p:cNvPr id="1027" name="AutoShape 9">
            <a:extLst>
              <a:ext uri="{FF2B5EF4-FFF2-40B4-BE49-F238E27FC236}">
                <a16:creationId xmlns:a16="http://schemas.microsoft.com/office/drawing/2014/main" id="{77EF0293-CC52-79CA-0BA2-E4E92E544371}"/>
              </a:ext>
            </a:extLst>
          </p:cNvPr>
          <p:cNvSpPr>
            <a:spLocks noGrp="1" noChangeArrowheads="1"/>
          </p:cNvSpPr>
          <p:nvPr>
            <p:ph type="title"/>
          </p:nvPr>
        </p:nvSpPr>
        <p:spPr bwMode="auto">
          <a:xfrm>
            <a:off x="762000" y="571500"/>
            <a:ext cx="7924800" cy="85725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altLang="nb-NO"/>
              <a:t>Klikk for å redigere tittelstil</a:t>
            </a:r>
          </a:p>
        </p:txBody>
      </p:sp>
      <p:sp>
        <p:nvSpPr>
          <p:cNvPr id="1028" name="Rectangle 10">
            <a:extLst>
              <a:ext uri="{FF2B5EF4-FFF2-40B4-BE49-F238E27FC236}">
                <a16:creationId xmlns:a16="http://schemas.microsoft.com/office/drawing/2014/main" id="{BA5D2ED4-4B11-939A-1037-51338EA54F36}"/>
              </a:ext>
            </a:extLst>
          </p:cNvPr>
          <p:cNvSpPr>
            <a:spLocks noGrp="1" noChangeArrowheads="1"/>
          </p:cNvSpPr>
          <p:nvPr>
            <p:ph type="body" idx="1"/>
          </p:nvPr>
        </p:nvSpPr>
        <p:spPr bwMode="auto">
          <a:xfrm>
            <a:off x="838201" y="1771651"/>
            <a:ext cx="7693025" cy="279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58379" name="Rectangle 11">
            <a:extLst>
              <a:ext uri="{FF2B5EF4-FFF2-40B4-BE49-F238E27FC236}">
                <a16:creationId xmlns:a16="http://schemas.microsoft.com/office/drawing/2014/main" id="{AD761D2E-E854-7D8C-4037-F87C42841BAC}"/>
              </a:ext>
            </a:extLst>
          </p:cNvPr>
          <p:cNvSpPr>
            <a:spLocks noGrp="1" noChangeArrowheads="1"/>
          </p:cNvSpPr>
          <p:nvPr>
            <p:ph type="dt" sz="half" idx="2"/>
          </p:nvPr>
        </p:nvSpPr>
        <p:spPr bwMode="auto">
          <a:xfrm>
            <a:off x="2438401" y="4686301"/>
            <a:ext cx="2130425" cy="35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50">
                <a:latin typeface="Arial" charset="0"/>
              </a:defRPr>
            </a:lvl1pPr>
          </a:lstStyle>
          <a:p>
            <a:pPr>
              <a:defRPr/>
            </a:pPr>
            <a:endParaRPr lang="nb-NO"/>
          </a:p>
        </p:txBody>
      </p:sp>
      <p:sp>
        <p:nvSpPr>
          <p:cNvPr id="58380" name="Rectangle 12">
            <a:extLst>
              <a:ext uri="{FF2B5EF4-FFF2-40B4-BE49-F238E27FC236}">
                <a16:creationId xmlns:a16="http://schemas.microsoft.com/office/drawing/2014/main" id="{EA6624BE-676B-C314-67A0-450B58E27C05}"/>
              </a:ext>
            </a:extLst>
          </p:cNvPr>
          <p:cNvSpPr>
            <a:spLocks noGrp="1" noChangeArrowheads="1"/>
          </p:cNvSpPr>
          <p:nvPr>
            <p:ph type="ftr" sz="quarter" idx="3"/>
          </p:nvPr>
        </p:nvSpPr>
        <p:spPr bwMode="auto">
          <a:xfrm>
            <a:off x="5791200" y="4686301"/>
            <a:ext cx="2897188" cy="35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50">
                <a:latin typeface="Arial" charset="0"/>
              </a:defRPr>
            </a:lvl1pPr>
          </a:lstStyle>
          <a:p>
            <a:pPr>
              <a:defRPr/>
            </a:pPr>
            <a:endParaRPr lang="nb-NO"/>
          </a:p>
        </p:txBody>
      </p:sp>
      <p:sp>
        <p:nvSpPr>
          <p:cNvPr id="58381" name="Rectangle 13">
            <a:extLst>
              <a:ext uri="{FF2B5EF4-FFF2-40B4-BE49-F238E27FC236}">
                <a16:creationId xmlns:a16="http://schemas.microsoft.com/office/drawing/2014/main" id="{65CC0925-30E0-BEED-328E-526F7783B8BE}"/>
              </a:ext>
            </a:extLst>
          </p:cNvPr>
          <p:cNvSpPr>
            <a:spLocks noGrp="1" noChangeArrowheads="1"/>
          </p:cNvSpPr>
          <p:nvPr>
            <p:ph type="sldNum" sz="quarter" idx="4"/>
          </p:nvPr>
        </p:nvSpPr>
        <p:spPr bwMode="auto">
          <a:xfrm>
            <a:off x="84139" y="4681537"/>
            <a:ext cx="587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eaLnBrk="1" hangingPunct="1">
              <a:defRPr sz="1950" b="1">
                <a:solidFill>
                  <a:schemeClr val="bg1"/>
                </a:solidFill>
              </a:defRPr>
            </a:lvl1pPr>
          </a:lstStyle>
          <a:p>
            <a:fld id="{B25B5BDF-F299-4811-9630-DD4E8C405F64}" type="slidenum">
              <a:rPr lang="nb-NO" altLang="nb-NO"/>
              <a:pPr/>
              <a:t>‹#›</a:t>
            </a:fld>
            <a:endParaRPr lang="nb-NO" altLang="nb-NO"/>
          </a:p>
        </p:txBody>
      </p:sp>
      <p:pic>
        <p:nvPicPr>
          <p:cNvPr id="1032" name="Picture 5" descr="haegebostad logo">
            <a:extLst>
              <a:ext uri="{FF2B5EF4-FFF2-40B4-BE49-F238E27FC236}">
                <a16:creationId xmlns:a16="http://schemas.microsoft.com/office/drawing/2014/main" id="{36BFACAE-0BC6-B5B7-DCAE-7D44019D94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50032"/>
            <a:ext cx="2381250"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830520"/>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l" rtl="0" eaLnBrk="0" fontAlgn="base" hangingPunct="0">
        <a:lnSpc>
          <a:spcPct val="90000"/>
        </a:lnSpc>
        <a:spcBef>
          <a:spcPct val="0"/>
        </a:spcBef>
        <a:spcAft>
          <a:spcPct val="0"/>
        </a:spcAft>
        <a:defRPr sz="2700" b="1">
          <a:solidFill>
            <a:schemeClr val="tx2"/>
          </a:solidFill>
          <a:latin typeface="+mj-lt"/>
          <a:ea typeface="+mj-ea"/>
          <a:cs typeface="+mj-cs"/>
        </a:defRPr>
      </a:lvl1pPr>
      <a:lvl2pPr algn="l" rtl="0" eaLnBrk="0" fontAlgn="base" hangingPunct="0">
        <a:lnSpc>
          <a:spcPct val="90000"/>
        </a:lnSpc>
        <a:spcBef>
          <a:spcPct val="0"/>
        </a:spcBef>
        <a:spcAft>
          <a:spcPct val="0"/>
        </a:spcAft>
        <a:defRPr sz="2700" b="1">
          <a:solidFill>
            <a:schemeClr val="tx2"/>
          </a:solidFill>
          <a:latin typeface="Arial" charset="0"/>
        </a:defRPr>
      </a:lvl2pPr>
      <a:lvl3pPr algn="l" rtl="0" eaLnBrk="0" fontAlgn="base" hangingPunct="0">
        <a:lnSpc>
          <a:spcPct val="90000"/>
        </a:lnSpc>
        <a:spcBef>
          <a:spcPct val="0"/>
        </a:spcBef>
        <a:spcAft>
          <a:spcPct val="0"/>
        </a:spcAft>
        <a:defRPr sz="2700" b="1">
          <a:solidFill>
            <a:schemeClr val="tx2"/>
          </a:solidFill>
          <a:latin typeface="Arial" charset="0"/>
        </a:defRPr>
      </a:lvl3pPr>
      <a:lvl4pPr algn="l" rtl="0" eaLnBrk="0" fontAlgn="base" hangingPunct="0">
        <a:lnSpc>
          <a:spcPct val="90000"/>
        </a:lnSpc>
        <a:spcBef>
          <a:spcPct val="0"/>
        </a:spcBef>
        <a:spcAft>
          <a:spcPct val="0"/>
        </a:spcAft>
        <a:defRPr sz="2700" b="1">
          <a:solidFill>
            <a:schemeClr val="tx2"/>
          </a:solidFill>
          <a:latin typeface="Arial" charset="0"/>
        </a:defRPr>
      </a:lvl4pPr>
      <a:lvl5pPr algn="l" rtl="0" eaLnBrk="0" fontAlgn="base" hangingPunct="0">
        <a:lnSpc>
          <a:spcPct val="90000"/>
        </a:lnSpc>
        <a:spcBef>
          <a:spcPct val="0"/>
        </a:spcBef>
        <a:spcAft>
          <a:spcPct val="0"/>
        </a:spcAft>
        <a:defRPr sz="2700" b="1">
          <a:solidFill>
            <a:schemeClr val="tx2"/>
          </a:solidFill>
          <a:latin typeface="Arial" charset="0"/>
        </a:defRPr>
      </a:lvl5pPr>
      <a:lvl6pPr marL="342900" algn="l" rtl="0" fontAlgn="base">
        <a:lnSpc>
          <a:spcPct val="90000"/>
        </a:lnSpc>
        <a:spcBef>
          <a:spcPct val="0"/>
        </a:spcBef>
        <a:spcAft>
          <a:spcPct val="0"/>
        </a:spcAft>
        <a:defRPr sz="2700" b="1">
          <a:solidFill>
            <a:schemeClr val="tx2"/>
          </a:solidFill>
          <a:latin typeface="Arial" charset="0"/>
        </a:defRPr>
      </a:lvl6pPr>
      <a:lvl7pPr marL="685800" algn="l" rtl="0" fontAlgn="base">
        <a:lnSpc>
          <a:spcPct val="90000"/>
        </a:lnSpc>
        <a:spcBef>
          <a:spcPct val="0"/>
        </a:spcBef>
        <a:spcAft>
          <a:spcPct val="0"/>
        </a:spcAft>
        <a:defRPr sz="2700" b="1">
          <a:solidFill>
            <a:schemeClr val="tx2"/>
          </a:solidFill>
          <a:latin typeface="Arial" charset="0"/>
        </a:defRPr>
      </a:lvl7pPr>
      <a:lvl8pPr marL="1028700" algn="l" rtl="0" fontAlgn="base">
        <a:lnSpc>
          <a:spcPct val="90000"/>
        </a:lnSpc>
        <a:spcBef>
          <a:spcPct val="0"/>
        </a:spcBef>
        <a:spcAft>
          <a:spcPct val="0"/>
        </a:spcAft>
        <a:defRPr sz="2700" b="1">
          <a:solidFill>
            <a:schemeClr val="tx2"/>
          </a:solidFill>
          <a:latin typeface="Arial" charset="0"/>
        </a:defRPr>
      </a:lvl8pPr>
      <a:lvl9pPr marL="1371600" algn="l" rtl="0" fontAlgn="base">
        <a:lnSpc>
          <a:spcPct val="90000"/>
        </a:lnSpc>
        <a:spcBef>
          <a:spcPct val="0"/>
        </a:spcBef>
        <a:spcAft>
          <a:spcPct val="0"/>
        </a:spcAft>
        <a:defRPr sz="2700" b="1">
          <a:solidFill>
            <a:schemeClr val="tx2"/>
          </a:solidFill>
          <a:latin typeface="Arial" charset="0"/>
        </a:defRPr>
      </a:lvl9pPr>
    </p:titleStyle>
    <p:bodyStyle>
      <a:lvl1pPr marL="257175" indent="-257175" algn="l" rtl="0" eaLnBrk="0" fontAlgn="base" hangingPunct="0">
        <a:spcBef>
          <a:spcPct val="20000"/>
        </a:spcBef>
        <a:spcAft>
          <a:spcPct val="0"/>
        </a:spcAft>
        <a:buClr>
          <a:schemeClr val="tx1"/>
        </a:buClr>
        <a:buSzPct val="75000"/>
        <a:buFont typeface="Wingdings" panose="05000000000000000000" pitchFamily="2" charset="2"/>
        <a:buChar char="l"/>
        <a:defRPr sz="2100">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SzPct val="75000"/>
        <a:buChar char="–"/>
        <a:defRPr sz="1800">
          <a:solidFill>
            <a:schemeClr val="tx1"/>
          </a:solidFill>
          <a:latin typeface="+mn-lt"/>
        </a:defRPr>
      </a:lvl2pPr>
      <a:lvl3pPr marL="857250" indent="-171450" algn="l" rtl="0" eaLnBrk="0" fontAlgn="base" hangingPunct="0">
        <a:spcBef>
          <a:spcPct val="20000"/>
        </a:spcBef>
        <a:spcAft>
          <a:spcPct val="0"/>
        </a:spcAft>
        <a:buClr>
          <a:schemeClr val="tx1"/>
        </a:buClr>
        <a:buSzPct val="75000"/>
        <a:buFont typeface="Wingdings" panose="05000000000000000000" pitchFamily="2" charset="2"/>
        <a:buChar char="l"/>
        <a:defRPr sz="1500">
          <a:solidFill>
            <a:schemeClr val="tx1"/>
          </a:solidFill>
          <a:latin typeface="+mn-lt"/>
        </a:defRPr>
      </a:lvl3pPr>
      <a:lvl4pPr marL="1200150" indent="-171450" algn="l" rtl="0" eaLnBrk="0" fontAlgn="base" hangingPunct="0">
        <a:spcBef>
          <a:spcPct val="20000"/>
        </a:spcBef>
        <a:spcAft>
          <a:spcPct val="0"/>
        </a:spcAft>
        <a:buClr>
          <a:schemeClr val="tx1"/>
        </a:buClr>
        <a:buSzPct val="80000"/>
        <a:buChar char="–"/>
        <a:defRPr>
          <a:solidFill>
            <a:schemeClr val="tx1"/>
          </a:solidFill>
          <a:latin typeface="+mn-lt"/>
        </a:defRPr>
      </a:lvl4pPr>
      <a:lvl5pPr marL="1543050" indent="-17145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542731"/>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Lst>
  <p:hf hdr="0" ftr="0"/>
  <p:txStyles>
    <p:titleStyle>
      <a:lvl1pPr algn="ctr" defTabSz="342900" rtl="0" eaLnBrk="1" fontAlgn="base" hangingPunct="1">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eaLnBrk="1" fontAlgn="base" hangingPunct="1">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1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828600" y="483518"/>
            <a:ext cx="756592" cy="658525"/>
            <a:chOff x="-756592" y="483518"/>
            <a:chExt cx="756592" cy="658525"/>
          </a:xfrm>
        </p:grpSpPr>
        <p:sp>
          <p:nvSpPr>
            <p:cNvPr id="7" name="TekstSylinder 6"/>
            <p:cNvSpPr txBox="1"/>
            <p:nvPr/>
          </p:nvSpPr>
          <p:spPr>
            <a:xfrm>
              <a:off x="-756592" y="483518"/>
              <a:ext cx="756592" cy="569387"/>
            </a:xfrm>
            <a:prstGeom prst="rect">
              <a:avLst/>
            </a:prstGeom>
            <a:noFill/>
          </p:spPr>
          <p:txBody>
            <a:bodyPr wrap="square" rtlCol="0">
              <a:spAutoFit/>
            </a:bodyPr>
            <a:lstStyle/>
            <a:p>
              <a:r>
                <a:rPr lang="nb-NO" sz="800">
                  <a:latin typeface="+mn-lt"/>
                </a:rPr>
                <a:t>Vel side-utforming med knappen</a:t>
              </a:r>
            </a:p>
            <a:p>
              <a:endParaRPr lang="nn-NO" sz="700" err="1">
                <a:latin typeface="+mn-lt"/>
              </a:endParaRPr>
            </a:p>
          </p:txBody>
        </p:sp>
        <p:pic>
          <p:nvPicPr>
            <p:cNvPr id="1028" name="Picture 4" descr="C:\Users\DAN-ER~1.AGG\AppData\Local\Temp\SNAGHTML3a42349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51" y="915566"/>
              <a:ext cx="595310" cy="22647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tel 1">
            <a:extLst>
              <a:ext uri="{FF2B5EF4-FFF2-40B4-BE49-F238E27FC236}">
                <a16:creationId xmlns:a16="http://schemas.microsoft.com/office/drawing/2014/main" id="{64DF4DBE-2716-9A71-DA49-7F6E1BD1FE5A}"/>
              </a:ext>
            </a:extLst>
          </p:cNvPr>
          <p:cNvSpPr>
            <a:spLocks noGrp="1"/>
          </p:cNvSpPr>
          <p:nvPr>
            <p:ph type="ctrTitle"/>
          </p:nvPr>
        </p:nvSpPr>
        <p:spPr/>
        <p:txBody>
          <a:bodyPr/>
          <a:lstStyle/>
          <a:p>
            <a:r>
              <a:rPr lang="nb-NO"/>
              <a:t>Velkommen til arbeidsverkstad</a:t>
            </a:r>
          </a:p>
        </p:txBody>
      </p:sp>
      <p:sp>
        <p:nvSpPr>
          <p:cNvPr id="10" name="Undertittel 9">
            <a:extLst>
              <a:ext uri="{FF2B5EF4-FFF2-40B4-BE49-F238E27FC236}">
                <a16:creationId xmlns:a16="http://schemas.microsoft.com/office/drawing/2014/main" id="{5B700E61-6CED-9B6D-41D5-B957FCF7AE76}"/>
              </a:ext>
            </a:extLst>
          </p:cNvPr>
          <p:cNvSpPr>
            <a:spLocks noGrp="1"/>
          </p:cNvSpPr>
          <p:nvPr>
            <p:ph type="subTitle" idx="1"/>
          </p:nvPr>
        </p:nvSpPr>
        <p:spPr/>
        <p:txBody>
          <a:bodyPr/>
          <a:lstStyle/>
          <a:p>
            <a:r>
              <a:rPr lang="nb-NO"/>
              <a:t>Hægebostad kommune, 01.02-02.02.23.</a:t>
            </a:r>
          </a:p>
        </p:txBody>
      </p:sp>
      <p:pic>
        <p:nvPicPr>
          <p:cNvPr id="13" name="Picture 6">
            <a:extLst>
              <a:ext uri="{FF2B5EF4-FFF2-40B4-BE49-F238E27FC236}">
                <a16:creationId xmlns:a16="http://schemas.microsoft.com/office/drawing/2014/main" id="{A05512FC-E82A-4C38-E23F-8335BDB184D6}"/>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20909" b="20909"/>
          <a:stretch>
            <a:fillRect/>
          </a:stretch>
        </p:blipFill>
        <p:spPr bwMode="auto">
          <a:xfrm>
            <a:off x="395288" y="195263"/>
            <a:ext cx="8353425" cy="3240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a:xfrm>
            <a:off x="395291" y="1059656"/>
            <a:ext cx="8353425" cy="3679258"/>
          </a:xfrm>
        </p:spPr>
        <p:txBody>
          <a:bodyPr/>
          <a:lstStyle/>
          <a:p>
            <a:pPr marL="0" indent="0">
              <a:buNone/>
            </a:pPr>
            <a:r>
              <a:rPr lang="nb-NO" b="1"/>
              <a:t>14.30	Bolk 5 – Avslutning </a:t>
            </a:r>
          </a:p>
          <a:p>
            <a:pPr marL="0" indent="0">
              <a:lnSpc>
                <a:spcPct val="107000"/>
              </a:lnSpc>
              <a:spcAft>
                <a:spcPts val="800"/>
              </a:spcAft>
              <a:buNone/>
            </a:pPr>
            <a:endParaRPr lang="nb-NO"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14.30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Oppsummering og avrunding av arbeidsverkstedet </a:t>
            </a:r>
          </a:p>
          <a:p>
            <a:pPr marL="0" indent="0">
              <a:lnSpc>
                <a:spcPct val="107000"/>
              </a:lnSpc>
              <a:spcAft>
                <a:spcPts val="800"/>
              </a:spcAft>
              <a:buNone/>
            </a:pPr>
            <a:r>
              <a:rPr lang="nb-NO" sz="1400">
                <a:latin typeface="Calibri" panose="020F0502020204030204" pitchFamily="34" charset="0"/>
                <a:ea typeface="Calibri" panose="020F0502020204030204" pitchFamily="34" charset="0"/>
                <a:cs typeface="Times New Roman" panose="02020603050405020304" pitchFamily="18" charset="0"/>
              </a:rPr>
              <a:t>	- korte refleksjoner fra salen</a:t>
            </a:r>
          </a:p>
          <a:p>
            <a:pPr marL="0" indent="0">
              <a:lnSpc>
                <a:spcPct val="107000"/>
              </a:lnSpc>
              <a:spcAft>
                <a:spcPts val="800"/>
              </a:spcAft>
              <a:buNone/>
            </a:pPr>
            <a:r>
              <a:rPr lang="nb-NO" sz="1400">
                <a:effectLst/>
                <a:latin typeface="Calibri" panose="020F0502020204030204" pitchFamily="34" charset="0"/>
                <a:ea typeface="Calibri" panose="020F0502020204030204" pitchFamily="34" charset="0"/>
                <a:cs typeface="Times New Roman" panose="02020603050405020304" pitchFamily="18" charset="0"/>
              </a:rPr>
              <a:t>	- sluttord fra ordfører og rådmann</a:t>
            </a:r>
          </a:p>
          <a:p>
            <a:pPr marL="0" indent="0">
              <a:lnSpc>
                <a:spcPct val="107000"/>
              </a:lnSpc>
              <a:spcAft>
                <a:spcPts val="800"/>
              </a:spcAft>
              <a:buNone/>
            </a:pPr>
            <a:r>
              <a:rPr lang="nb-NO" sz="1600">
                <a:latin typeface="Calibri" panose="020F0502020204030204" pitchFamily="34" charset="0"/>
                <a:ea typeface="Calibri" panose="020F0502020204030204" pitchFamily="34" charset="0"/>
                <a:cs typeface="Times New Roman" panose="02020603050405020304" pitchFamily="18" charset="0"/>
              </a:rPr>
              <a:t>15.00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Vel hjem </a:t>
            </a:r>
          </a:p>
          <a:p>
            <a:pPr marL="0" indent="0">
              <a:buNone/>
            </a:pPr>
            <a:endParaRPr lang="nb-NO" b="1"/>
          </a:p>
          <a:p>
            <a:pPr marL="0" indent="0">
              <a:buNone/>
            </a:pPr>
            <a:r>
              <a:rPr lang="nb-NO" sz="1400" b="1"/>
              <a:t>	</a:t>
            </a:r>
            <a:r>
              <a:rPr lang="nb-NO"/>
              <a:t>	</a:t>
            </a:r>
          </a:p>
          <a:p>
            <a:pPr marL="0" indent="0">
              <a:buNone/>
            </a:pPr>
            <a:endParaRPr lang="nb-NO" b="1"/>
          </a:p>
        </p:txBody>
      </p:sp>
    </p:spTree>
    <p:extLst>
      <p:ext uri="{BB962C8B-B14F-4D97-AF65-F5344CB8AC3E}">
        <p14:creationId xmlns:p14="http://schemas.microsoft.com/office/powerpoint/2010/main" val="320771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p:txBody>
          <a:bodyPr/>
          <a:lstStyle/>
          <a:p>
            <a:pPr algn="ctr">
              <a:lnSpc>
                <a:spcPct val="107000"/>
              </a:lnSpc>
              <a:spcBef>
                <a:spcPct val="20000"/>
              </a:spcBef>
              <a:spcAft>
                <a:spcPts val="800"/>
              </a:spcAft>
              <a:defRPr/>
            </a:pPr>
            <a:r>
              <a:rPr kumimoji="0" lang="nb-NO" b="1" i="0" u="none" strike="noStrike" kern="0" cap="none" spc="0" normalizeH="0" baseline="0" noProof="0">
                <a:ln>
                  <a:noFill/>
                </a:ln>
                <a:solidFill>
                  <a:srgbClr val="000000"/>
                </a:solidFill>
                <a:effectLst/>
                <a:uLnTx/>
                <a:uFillTx/>
                <a:ea typeface="Calibri" panose="020F0502020204030204" pitchFamily="34" charset="0"/>
                <a:cs typeface="Times New Roman"/>
              </a:rPr>
              <a:t>Forventninger til arbeidsverkstedet </a:t>
            </a:r>
            <a:br>
              <a:rPr lang="nb-NO" b="1">
                <a:ea typeface="Calibri" panose="020F0502020204030204" pitchFamily="34" charset="0"/>
                <a:cs typeface="Times New Roman"/>
              </a:rPr>
            </a:br>
            <a:endParaRPr lang="nb-NO" sz="1800" b="1"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179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8B402A-EC47-4492-A0FE-72D808E8FFE7}"/>
              </a:ext>
            </a:extLst>
          </p:cNvPr>
          <p:cNvSpPr>
            <a:spLocks noGrp="1"/>
          </p:cNvSpPr>
          <p:nvPr>
            <p:ph type="title"/>
          </p:nvPr>
        </p:nvSpPr>
        <p:spPr/>
        <p:txBody>
          <a:bodyPr/>
          <a:lstStyle/>
          <a:p>
            <a:r>
              <a:rPr lang="nb-NO"/>
              <a:t>                    </a:t>
            </a:r>
            <a:r>
              <a:rPr lang="nb-NO" sz="11000"/>
              <a:t>I   G   P   </a:t>
            </a:r>
            <a:br>
              <a:rPr lang="nb-NO"/>
            </a:br>
            <a:r>
              <a:rPr lang="nb-NO"/>
              <a:t>           I-</a:t>
            </a:r>
            <a:r>
              <a:rPr lang="nb-NO" err="1"/>
              <a:t>ndividuell</a:t>
            </a:r>
            <a:r>
              <a:rPr lang="nb-NO"/>
              <a:t>    G-</a:t>
            </a:r>
            <a:r>
              <a:rPr lang="nb-NO" err="1"/>
              <a:t>ruppe</a:t>
            </a:r>
            <a:r>
              <a:rPr lang="nb-NO"/>
              <a:t>    P-</a:t>
            </a:r>
            <a:r>
              <a:rPr lang="nb-NO" err="1"/>
              <a:t>lenum</a:t>
            </a:r>
            <a:r>
              <a:rPr lang="nb-NO"/>
              <a:t>     </a:t>
            </a:r>
          </a:p>
        </p:txBody>
      </p:sp>
    </p:spTree>
    <p:extLst>
      <p:ext uri="{BB962C8B-B14F-4D97-AF65-F5344CB8AC3E}">
        <p14:creationId xmlns:p14="http://schemas.microsoft.com/office/powerpoint/2010/main" val="790166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p:txBody>
          <a:bodyPr/>
          <a:lstStyle/>
          <a:p>
            <a:pPr algn="ctr">
              <a:lnSpc>
                <a:spcPct val="107000"/>
              </a:lnSpc>
              <a:spcBef>
                <a:spcPct val="20000"/>
              </a:spcBef>
              <a:spcAft>
                <a:spcPts val="800"/>
              </a:spcAft>
              <a:defRPr/>
            </a:pPr>
            <a:r>
              <a:rPr kumimoji="0" lang="nb-NO" b="1" i="0" u="none" strike="noStrike" kern="0" cap="none" spc="0" normalizeH="0" baseline="0" noProof="0" dirty="0">
                <a:ln>
                  <a:noFill/>
                </a:ln>
                <a:solidFill>
                  <a:srgbClr val="000000"/>
                </a:solidFill>
                <a:effectLst/>
                <a:uLnTx/>
                <a:uFillTx/>
                <a:ea typeface="Calibri" panose="020F0502020204030204" pitchFamily="34" charset="0"/>
                <a:cs typeface="Times New Roman"/>
              </a:rPr>
              <a:t>Løfte blikket med samfunnsmål i siktet</a:t>
            </a:r>
            <a:r>
              <a:rPr lang="nb-NO" b="1" dirty="0">
                <a:solidFill>
                  <a:srgbClr val="000000"/>
                </a:solidFill>
                <a:ea typeface="Calibri" panose="020F0502020204030204" pitchFamily="34" charset="0"/>
                <a:cs typeface="Times New Roman"/>
              </a:rPr>
              <a:t> </a:t>
            </a:r>
            <a:br>
              <a:rPr lang="nb-NO" b="1" dirty="0">
                <a:ea typeface="Calibri" panose="020F0502020204030204" pitchFamily="34" charset="0"/>
                <a:cs typeface="Times New Roman"/>
              </a:rPr>
            </a:br>
            <a:br>
              <a:rPr lang="nb-NO" b="1" dirty="0">
                <a:ea typeface="Calibri" panose="020F0502020204030204" pitchFamily="34" charset="0"/>
                <a:cs typeface="Times New Roman"/>
              </a:rPr>
            </a:br>
            <a:r>
              <a:rPr lang="nb-NO" sz="1800" b="1" dirty="0">
                <a:solidFill>
                  <a:srgbClr val="000000"/>
                </a:solidFill>
                <a:ea typeface="Calibri" panose="020F0502020204030204" pitchFamily="34" charset="0"/>
                <a:cs typeface="Times New Roman"/>
              </a:rPr>
              <a:t>"Forebygge mer og reparere mindre - må vi endre på noe da?"</a:t>
            </a:r>
            <a:br>
              <a:rPr lang="nb-NO" sz="1800" b="1" dirty="0">
                <a:ea typeface="Calibri" panose="020F0502020204030204" pitchFamily="34" charset="0"/>
                <a:cs typeface="Times New Roman"/>
              </a:rPr>
            </a:br>
            <a:br>
              <a:rPr lang="nb-NO" sz="1800" b="1" dirty="0">
                <a:ea typeface="Calibri" panose="020F0502020204030204" pitchFamily="34" charset="0"/>
                <a:cs typeface="Times New Roman"/>
              </a:rPr>
            </a:br>
            <a:br>
              <a:rPr lang="nb-NO" sz="1800" b="1" dirty="0">
                <a:ea typeface="Calibri" panose="020F0502020204030204" pitchFamily="34" charset="0"/>
                <a:cs typeface="Times New Roman" panose="02020603050405020304" pitchFamily="18" charset="0"/>
              </a:rPr>
            </a:br>
            <a:r>
              <a:rPr lang="nb-NO" sz="1800" b="1" dirty="0">
                <a:solidFill>
                  <a:schemeClr val="tx1"/>
                </a:solidFill>
                <a:ea typeface="Calibri" panose="020F0502020204030204" pitchFamily="34" charset="0"/>
                <a:cs typeface="Times New Roman" panose="02020603050405020304" pitchFamily="18" charset="0"/>
              </a:rPr>
              <a:t>Presentasjon</a:t>
            </a:r>
            <a:br>
              <a:rPr lang="nb-NO" sz="1800" b="1" dirty="0">
                <a:ea typeface="Calibri" panose="020F0502020204030204" pitchFamily="34" charset="0"/>
                <a:cs typeface="Times New Roman" panose="02020603050405020304" pitchFamily="18" charset="0"/>
              </a:rPr>
            </a:br>
            <a:r>
              <a:rPr lang="nb-NO" sz="1800" b="1" dirty="0">
                <a:solidFill>
                  <a:srgbClr val="000000"/>
                </a:solidFill>
                <a:ea typeface="Calibri" panose="020F0502020204030204" pitchFamily="34" charset="0"/>
                <a:cs typeface="Times New Roman"/>
              </a:rPr>
              <a:t>Refleksjon og gruppedialog</a:t>
            </a:r>
            <a:br>
              <a:rPr lang="nb-NO" sz="1800" b="1" dirty="0">
                <a:ea typeface="Calibri" panose="020F0502020204030204" pitchFamily="34" charset="0"/>
                <a:cs typeface="Times New Roman"/>
              </a:rPr>
            </a:br>
            <a:r>
              <a:rPr lang="nb-NO" sz="1800" b="1" dirty="0">
                <a:solidFill>
                  <a:srgbClr val="000000"/>
                </a:solidFill>
                <a:ea typeface="Calibri" panose="020F0502020204030204" pitchFamily="34" charset="0"/>
                <a:cs typeface="Times New Roman"/>
              </a:rPr>
              <a:t>spørsmål </a:t>
            </a:r>
            <a:r>
              <a:rPr lang="nb-NO" sz="1800" b="1" dirty="0" err="1">
                <a:solidFill>
                  <a:srgbClr val="000000"/>
                </a:solidFill>
                <a:ea typeface="Calibri" panose="020F0502020204030204" pitchFamily="34" charset="0"/>
                <a:cs typeface="Times New Roman"/>
              </a:rPr>
              <a:t>op</a:t>
            </a:r>
            <a:r>
              <a:rPr lang="nb-NO" sz="1800" b="1" dirty="0">
                <a:solidFill>
                  <a:srgbClr val="000000"/>
                </a:solidFill>
                <a:ea typeface="Calibri" panose="020F0502020204030204" pitchFamily="34" charset="0"/>
                <a:cs typeface="Times New Roman"/>
              </a:rPr>
              <a:t> kommentarer</a:t>
            </a:r>
            <a:endParaRPr lang="nb-NO" sz="1800" b="1"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449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942755-5A49-49F0-9B14-704A843C5688}"/>
              </a:ext>
            </a:extLst>
          </p:cNvPr>
          <p:cNvSpPr>
            <a:spLocks noGrp="1"/>
          </p:cNvSpPr>
          <p:nvPr>
            <p:ph type="ctrTitle"/>
          </p:nvPr>
        </p:nvSpPr>
        <p:spPr>
          <a:xfrm>
            <a:off x="900112" y="1583177"/>
            <a:ext cx="7840190" cy="1094361"/>
          </a:xfrm>
        </p:spPr>
        <p:txBody>
          <a:bodyPr/>
          <a:lstStyle/>
          <a:p>
            <a:r>
              <a:rPr lang="nb-NO"/>
              <a:t>Forebygge mer og reparere mindre – må vi endre på noe da?</a:t>
            </a:r>
            <a:endParaRPr lang="nb-NO" sz="2700"/>
          </a:p>
        </p:txBody>
      </p:sp>
      <p:sp>
        <p:nvSpPr>
          <p:cNvPr id="3" name="Undertittel 2">
            <a:extLst>
              <a:ext uri="{FF2B5EF4-FFF2-40B4-BE49-F238E27FC236}">
                <a16:creationId xmlns:a16="http://schemas.microsoft.com/office/drawing/2014/main" id="{5E317481-2171-4BA2-873F-626BA3339D59}"/>
              </a:ext>
            </a:extLst>
          </p:cNvPr>
          <p:cNvSpPr>
            <a:spLocks noGrp="1"/>
          </p:cNvSpPr>
          <p:nvPr>
            <p:ph type="subTitle" idx="1"/>
          </p:nvPr>
        </p:nvSpPr>
        <p:spPr>
          <a:xfrm>
            <a:off x="900112" y="2876945"/>
            <a:ext cx="7628334" cy="1156266"/>
          </a:xfrm>
        </p:spPr>
        <p:txBody>
          <a:bodyPr/>
          <a:lstStyle/>
          <a:p>
            <a:r>
              <a:rPr lang="nb-NO"/>
              <a:t>Vegard Nilsen</a:t>
            </a:r>
          </a:p>
          <a:p>
            <a:r>
              <a:rPr lang="nb-NO"/>
              <a:t>Spesialist i indremedisin og samfunnsmedisin</a:t>
            </a:r>
          </a:p>
          <a:p>
            <a:r>
              <a:rPr lang="nb-NO"/>
              <a:t>Direktør for folkehelse Agder fylkeskommune</a:t>
            </a:r>
          </a:p>
        </p:txBody>
      </p:sp>
    </p:spTree>
    <p:extLst>
      <p:ext uri="{BB962C8B-B14F-4D97-AF65-F5344CB8AC3E}">
        <p14:creationId xmlns:p14="http://schemas.microsoft.com/office/powerpoint/2010/main" val="127565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95CBF9-9563-4F9B-8EB7-2A77E31D73C8}"/>
              </a:ext>
            </a:extLst>
          </p:cNvPr>
          <p:cNvSpPr>
            <a:spLocks noGrp="1"/>
          </p:cNvSpPr>
          <p:nvPr>
            <p:ph type="title"/>
          </p:nvPr>
        </p:nvSpPr>
        <p:spPr/>
        <p:txBody>
          <a:bodyPr/>
          <a:lstStyle/>
          <a:p>
            <a:r>
              <a:rPr lang="nb-NO"/>
              <a:t>Summing v/ bordene og deling i plenum </a:t>
            </a:r>
            <a:br>
              <a:rPr lang="nb-NO"/>
            </a:br>
            <a:r>
              <a:rPr lang="nb-NO"/>
              <a:t>I – 2 min</a:t>
            </a:r>
            <a:br>
              <a:rPr lang="nb-NO"/>
            </a:br>
            <a:r>
              <a:rPr lang="nb-NO"/>
              <a:t>G – 8 min </a:t>
            </a:r>
            <a:br>
              <a:rPr lang="nb-NO"/>
            </a:br>
            <a:r>
              <a:rPr lang="nb-NO"/>
              <a:t>P – 5 min</a:t>
            </a:r>
            <a:br>
              <a:rPr lang="nb-NO"/>
            </a:br>
            <a:r>
              <a:rPr lang="nb-NO"/>
              <a:t>Viktige moment for Hægebostad? Inntil 3 momenter</a:t>
            </a:r>
            <a:br>
              <a:rPr lang="nb-NO"/>
            </a:br>
            <a:br>
              <a:rPr lang="nb-NO"/>
            </a:br>
            <a:r>
              <a:rPr lang="nb-NO"/>
              <a:t>Spørsmål, refleksjoner og kommentarer</a:t>
            </a:r>
            <a:br>
              <a:rPr lang="nb-NO"/>
            </a:br>
            <a:r>
              <a:rPr lang="nb-NO"/>
              <a:t>P- 15 min </a:t>
            </a:r>
          </a:p>
        </p:txBody>
      </p:sp>
    </p:spTree>
    <p:extLst>
      <p:ext uri="{BB962C8B-B14F-4D97-AF65-F5344CB8AC3E}">
        <p14:creationId xmlns:p14="http://schemas.microsoft.com/office/powerpoint/2010/main" val="18054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p:txBody>
          <a:bodyPr/>
          <a:lstStyle/>
          <a:p>
            <a:pPr marL="0" marR="0" lvl="0" indent="0" algn="ctr" defTabSz="914400" rtl="0" eaLnBrk="1" fontAlgn="base" latinLnBrk="0" hangingPunct="1">
              <a:lnSpc>
                <a:spcPct val="107000"/>
              </a:lnSpc>
              <a:spcBef>
                <a:spcPct val="20000"/>
              </a:spcBef>
              <a:spcAft>
                <a:spcPts val="800"/>
              </a:spcAft>
              <a:buClrTx/>
              <a:buSzTx/>
              <a:buFontTx/>
              <a:buNone/>
              <a:tabLst/>
              <a:defRPr/>
            </a:pPr>
            <a:r>
              <a:rPr lang="nb-NO" b="1">
                <a:solidFill>
                  <a:srgbClr val="000000"/>
                </a:solidFill>
                <a:latin typeface="Calibri" panose="020F0502020204030204" pitchFamily="34" charset="0"/>
                <a:ea typeface="Calibri" panose="020F0502020204030204" pitchFamily="34" charset="0"/>
                <a:cs typeface="Times New Roman" panose="02020603050405020304" pitchFamily="18" charset="0"/>
              </a:rPr>
              <a:t>Pause 18.15- 18.30 </a:t>
            </a:r>
            <a:endParaRPr kumimoji="0" lang="nb-NO"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146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828600" y="483518"/>
            <a:ext cx="756592" cy="658525"/>
            <a:chOff x="-756592" y="483518"/>
            <a:chExt cx="756592" cy="658525"/>
          </a:xfrm>
        </p:grpSpPr>
        <p:sp>
          <p:nvSpPr>
            <p:cNvPr id="7" name="TekstSylinder 6"/>
            <p:cNvSpPr txBox="1"/>
            <p:nvPr/>
          </p:nvSpPr>
          <p:spPr>
            <a:xfrm>
              <a:off x="-756592" y="483518"/>
              <a:ext cx="756592" cy="5693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ＭＳ Ｐゴシック" pitchFamily="34" charset="-128"/>
                  <a:cs typeface="+mn-cs"/>
                </a:rPr>
                <a:t>Vel side-utforming med knappen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sz="700" b="0" i="0" u="none" strike="noStrike" kern="1200" cap="none" spc="0" normalizeH="0" baseline="0" noProof="0" err="1">
                <a:ln>
                  <a:noFill/>
                </a:ln>
                <a:solidFill>
                  <a:srgbClr val="000000"/>
                </a:solidFill>
                <a:effectLst/>
                <a:uLnTx/>
                <a:uFillTx/>
                <a:latin typeface="Calibri"/>
                <a:ea typeface="ＭＳ Ｐゴシック" pitchFamily="34" charset="-128"/>
                <a:cs typeface="+mn-cs"/>
              </a:endParaRPr>
            </a:p>
          </p:txBody>
        </p:sp>
        <p:pic>
          <p:nvPicPr>
            <p:cNvPr id="1028" name="Picture 4" descr="C:\Users\DAN-ER~1.AGG\AppData\Local\Temp\SNAGHTML3a42349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1" y="915566"/>
              <a:ext cx="595310" cy="22647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lassholder for innhold 3">
            <a:extLst>
              <a:ext uri="{FF2B5EF4-FFF2-40B4-BE49-F238E27FC236}">
                <a16:creationId xmlns:a16="http://schemas.microsoft.com/office/drawing/2014/main" id="{2297EDB2-23AD-47C2-9E9D-467241B9F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138" y="-10445"/>
            <a:ext cx="3784862" cy="5153945"/>
          </a:xfrm>
          <a:prstGeom prst="rect">
            <a:avLst/>
          </a:prstGeom>
        </p:spPr>
      </p:pic>
      <p:sp>
        <p:nvSpPr>
          <p:cNvPr id="2" name="Rektangel 1">
            <a:extLst>
              <a:ext uri="{FF2B5EF4-FFF2-40B4-BE49-F238E27FC236}">
                <a16:creationId xmlns:a16="http://schemas.microsoft.com/office/drawing/2014/main" id="{79BFDDF0-4A42-4D6F-B31C-B7F901728746}"/>
              </a:ext>
            </a:extLst>
          </p:cNvPr>
          <p:cNvSpPr/>
          <p:nvPr/>
        </p:nvSpPr>
        <p:spPr>
          <a:xfrm>
            <a:off x="465480" y="453901"/>
            <a:ext cx="47846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0" i="0" u="none" strike="noStrike" kern="1200" cap="none" spc="0" normalizeH="0" baseline="0" noProof="0">
                <a:ln>
                  <a:noFill/>
                </a:ln>
                <a:solidFill>
                  <a:srgbClr val="DD4814"/>
                </a:solidFill>
                <a:effectLst/>
                <a:uLnTx/>
                <a:uFillTx/>
                <a:latin typeface="Arial" pitchFamily="34" charset="0"/>
                <a:ea typeface="ＭＳ Ｐゴシック" pitchFamily="34" charset="-128"/>
                <a:cs typeface="+mn-cs"/>
              </a:rPr>
              <a:t>Kunsten å gå i same retning</a:t>
            </a:r>
          </a:p>
        </p:txBody>
      </p:sp>
      <p:sp>
        <p:nvSpPr>
          <p:cNvPr id="9" name="Undertittel 2">
            <a:extLst>
              <a:ext uri="{FF2B5EF4-FFF2-40B4-BE49-F238E27FC236}">
                <a16:creationId xmlns:a16="http://schemas.microsoft.com/office/drawing/2014/main" id="{73DE2684-5F86-44F1-8B6C-0BDCA5F010A2}"/>
              </a:ext>
            </a:extLst>
          </p:cNvPr>
          <p:cNvSpPr txBox="1">
            <a:spLocks/>
          </p:cNvSpPr>
          <p:nvPr/>
        </p:nvSpPr>
        <p:spPr>
          <a:xfrm>
            <a:off x="441314" y="1075850"/>
            <a:ext cx="4926620" cy="3020972"/>
          </a:xfrm>
          <a:prstGeom prst="rect">
            <a:avLst/>
          </a:prstGeom>
        </p:spPr>
        <p:txBody>
          <a:bodyPr>
            <a:normAutofit/>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0" cap="none" spc="0" normalizeH="0" baseline="0" noProof="0">
                <a:ln>
                  <a:noFill/>
                </a:ln>
                <a:solidFill>
                  <a:srgbClr val="000000"/>
                </a:solidFill>
                <a:effectLst/>
                <a:uLnTx/>
                <a:uFillTx/>
                <a:latin typeface="Calibri"/>
                <a:ea typeface="ＭＳ Ｐゴシック" charset="0"/>
              </a:rPr>
              <a:t>Planar som </a:t>
            </a:r>
            <a:r>
              <a:rPr kumimoji="0" lang="nb-NO" sz="2000" b="0" i="0" u="none" strike="noStrike" kern="0" cap="none" spc="0" normalizeH="0" baseline="0" noProof="0" err="1">
                <a:ln>
                  <a:noFill/>
                </a:ln>
                <a:solidFill>
                  <a:srgbClr val="000000"/>
                </a:solidFill>
                <a:effectLst/>
                <a:uLnTx/>
                <a:uFillTx/>
                <a:latin typeface="Calibri"/>
                <a:ea typeface="ＭＳ Ｐゴシック" charset="0"/>
              </a:rPr>
              <a:t>virkar</a:t>
            </a:r>
            <a:r>
              <a:rPr kumimoji="0" lang="nb-NO" sz="2000" b="0" i="0" u="none" strike="noStrike" kern="0" cap="none" spc="0" normalizeH="0" baseline="0" noProof="0">
                <a:ln>
                  <a:noFill/>
                </a:ln>
                <a:solidFill>
                  <a:srgbClr val="000000"/>
                </a:solidFill>
                <a:effectLst/>
                <a:uLnTx/>
                <a:uFillTx/>
                <a:latin typeface="Calibri"/>
                <a:ea typeface="ＭＳ Ｐゴシック" charset="0"/>
              </a:rPr>
              <a:t>, </a:t>
            </a:r>
            <a:r>
              <a:rPr kumimoji="0" lang="nb-NO" sz="2000" b="0" i="0" u="none" strike="noStrike" kern="0" cap="none" spc="0" normalizeH="0" baseline="0" noProof="0" err="1">
                <a:ln>
                  <a:noFill/>
                </a:ln>
                <a:solidFill>
                  <a:srgbClr val="000000"/>
                </a:solidFill>
                <a:effectLst/>
                <a:uLnTx/>
                <a:uFillTx/>
                <a:latin typeface="Calibri"/>
                <a:ea typeface="ＭＳ Ｐゴシック" charset="0"/>
              </a:rPr>
              <a:t>skapar</a:t>
            </a:r>
            <a:r>
              <a:rPr kumimoji="0" lang="nb-NO" sz="2000" b="0" i="0" u="none" strike="noStrike" kern="0" cap="none" spc="0" normalizeH="0" baseline="0" noProof="0">
                <a:ln>
                  <a:noFill/>
                </a:ln>
                <a:solidFill>
                  <a:srgbClr val="000000"/>
                </a:solidFill>
                <a:effectLst/>
                <a:uLnTx/>
                <a:uFillTx/>
                <a:latin typeface="Calibri"/>
                <a:ea typeface="ＭＳ Ｐゴシック" charset="0"/>
              </a:rPr>
              <a:t> felles retning og handling</a:t>
            </a: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Evna til å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halde</a:t>
            </a: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 fast på langsiktige perspektiv</a:t>
            </a: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Ønskje</a:t>
            </a: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 om og evne til å skape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saman</a:t>
            </a:r>
            <a:endPar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endParaRP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Tillit mellom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aktørar</a:t>
            </a:r>
            <a:endPar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Calibri"/>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b-NO" sz="2000" b="0" i="0" u="none" strike="noStrike" kern="0" cap="none" spc="0" normalizeH="0" baseline="0" noProof="0">
              <a:ln>
                <a:noFill/>
              </a:ln>
              <a:solidFill>
                <a:srgbClr val="000000"/>
              </a:solidFill>
              <a:effectLst/>
              <a:uLnTx/>
              <a:uFillTx/>
              <a:latin typeface="Calibri"/>
              <a:ea typeface="ＭＳ Ｐゴシック" charset="0"/>
            </a:endParaRPr>
          </a:p>
        </p:txBody>
      </p:sp>
      <p:sp>
        <p:nvSpPr>
          <p:cNvPr id="11" name="Rektangel 10">
            <a:extLst>
              <a:ext uri="{FF2B5EF4-FFF2-40B4-BE49-F238E27FC236}">
                <a16:creationId xmlns:a16="http://schemas.microsoft.com/office/drawing/2014/main" id="{9B8B28C5-1113-4261-B2E3-29413521E716}"/>
              </a:ext>
            </a:extLst>
          </p:cNvPr>
          <p:cNvSpPr/>
          <p:nvPr/>
        </p:nvSpPr>
        <p:spPr>
          <a:xfrm>
            <a:off x="323528" y="4096822"/>
            <a:ext cx="4926620" cy="34624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825" b="0" i="0" u="none" strike="noStrike" kern="1200" cap="none" spc="0" normalizeH="0" baseline="0" noProof="0">
                <a:ln>
                  <a:noFill/>
                </a:ln>
                <a:solidFill>
                  <a:srgbClr val="C9CAC8">
                    <a:lumMod val="75000"/>
                  </a:srgbClr>
                </a:solidFill>
                <a:effectLst/>
                <a:uLnTx/>
                <a:uFillTx/>
                <a:latin typeface="Arial" pitchFamily="34" charset="0"/>
                <a:ea typeface="ＭＳ Ｐゴシック" pitchFamily="34" charset="-128"/>
                <a:cs typeface="+mn-cs"/>
              </a:rPr>
              <a:t>I den moderne samfunnsplanleggingen skal samfunnets og individets interesser gå framom hverandre (</a:t>
            </a:r>
            <a:r>
              <a:rPr kumimoji="0" lang="nb-NO" sz="825" b="0" i="0" u="none" strike="noStrike" kern="1200" cap="none" spc="0" normalizeH="0" baseline="0" noProof="0" err="1">
                <a:ln>
                  <a:noFill/>
                </a:ln>
                <a:solidFill>
                  <a:srgbClr val="C9CAC8">
                    <a:lumMod val="75000"/>
                  </a:srgbClr>
                </a:solidFill>
                <a:effectLst/>
                <a:uLnTx/>
                <a:uFillTx/>
                <a:latin typeface="Arial" pitchFamily="34" charset="0"/>
                <a:ea typeface="ＭＳ Ｐゴシック" pitchFamily="34" charset="-128"/>
                <a:cs typeface="+mn-cs"/>
              </a:rPr>
              <a:t>Kumbel</a:t>
            </a:r>
            <a:r>
              <a:rPr kumimoji="0" lang="nb-NO" sz="825" b="0" i="0" u="none" strike="noStrike" kern="1200" cap="none" spc="0" normalizeH="0" baseline="0" noProof="0">
                <a:ln>
                  <a:noFill/>
                </a:ln>
                <a:solidFill>
                  <a:srgbClr val="C9CAC8">
                    <a:lumMod val="75000"/>
                  </a:srgbClr>
                </a:solidFill>
                <a:effectLst/>
                <a:uLnTx/>
                <a:uFillTx/>
                <a:latin typeface="Arial" pitchFamily="34" charset="0"/>
                <a:ea typeface="ＭＳ Ｐゴシック" pitchFamily="34" charset="-128"/>
                <a:cs typeface="+mn-cs"/>
              </a:rPr>
              <a:t>)</a:t>
            </a:r>
          </a:p>
        </p:txBody>
      </p:sp>
      <p:sp>
        <p:nvSpPr>
          <p:cNvPr id="3" name="TekstSylinder 2">
            <a:extLst>
              <a:ext uri="{FF2B5EF4-FFF2-40B4-BE49-F238E27FC236}">
                <a16:creationId xmlns:a16="http://schemas.microsoft.com/office/drawing/2014/main" id="{F8E35554-0DD1-4D39-9D69-88BAA715FC3D}"/>
              </a:ext>
            </a:extLst>
          </p:cNvPr>
          <p:cNvSpPr txBox="1"/>
          <p:nvPr/>
        </p:nvSpPr>
        <p:spPr>
          <a:xfrm>
            <a:off x="7607628" y="4714443"/>
            <a:ext cx="307274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a:ea typeface="ＭＳ Ｐゴシック" pitchFamily="34" charset="-128"/>
                <a:cs typeface="+mn-cs"/>
              </a:rPr>
              <a:t>Foto: Ragnhild Godal </a:t>
            </a:r>
          </a:p>
        </p:txBody>
      </p:sp>
    </p:spTree>
    <p:extLst>
      <p:ext uri="{BB962C8B-B14F-4D97-AF65-F5344CB8AC3E}">
        <p14:creationId xmlns:p14="http://schemas.microsoft.com/office/powerpoint/2010/main" val="2026242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3269A8-9103-EE2F-678A-877955508569}"/>
              </a:ext>
            </a:extLst>
          </p:cNvPr>
          <p:cNvSpPr>
            <a:spLocks noGrp="1"/>
          </p:cNvSpPr>
          <p:nvPr>
            <p:ph type="title"/>
          </p:nvPr>
        </p:nvSpPr>
        <p:spPr>
          <a:xfrm>
            <a:off x="2871" y="-19050"/>
            <a:ext cx="8745845" cy="1078706"/>
          </a:xfrm>
        </p:spPr>
        <p:txBody>
          <a:bodyPr/>
          <a:lstStyle/>
          <a:p>
            <a:r>
              <a:rPr lang="nb-NO"/>
              <a:t>Eksempel på en tidslinje for arbeidet med samfunnsdelen i Hægebostad </a:t>
            </a:r>
          </a:p>
        </p:txBody>
      </p:sp>
      <p:pic>
        <p:nvPicPr>
          <p:cNvPr id="4" name="Plassholder for innhold 3">
            <a:extLst>
              <a:ext uri="{FF2B5EF4-FFF2-40B4-BE49-F238E27FC236}">
                <a16:creationId xmlns:a16="http://schemas.microsoft.com/office/drawing/2014/main" id="{CBA0AF04-4CBF-73F5-141B-D8C96BBE76F2}"/>
              </a:ext>
            </a:extLst>
          </p:cNvPr>
          <p:cNvPicPr>
            <a:picLocks noGrp="1" noChangeAspect="1"/>
          </p:cNvPicPr>
          <p:nvPr>
            <p:ph idx="1"/>
          </p:nvPr>
        </p:nvPicPr>
        <p:blipFill>
          <a:blip r:embed="rId2"/>
          <a:stretch>
            <a:fillRect/>
          </a:stretch>
        </p:blipFill>
        <p:spPr>
          <a:xfrm>
            <a:off x="3175" y="1198710"/>
            <a:ext cx="9140825" cy="3223672"/>
          </a:xfrm>
          <a:prstGeom prst="rect">
            <a:avLst/>
          </a:prstGeom>
        </p:spPr>
      </p:pic>
    </p:spTree>
    <p:extLst>
      <p:ext uri="{BB962C8B-B14F-4D97-AF65-F5344CB8AC3E}">
        <p14:creationId xmlns:p14="http://schemas.microsoft.com/office/powerpoint/2010/main" val="380975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55D06CF-3221-4F54-8A49-B89F2E15EB15}"/>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299358" y="75549"/>
            <a:ext cx="8844643" cy="5007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1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ssholder for bilde 5" descr="Et bilde som inneholder gress, tre, utendørs, person&#10;&#10;Automatisk generert beskrivelse">
            <a:extLst>
              <a:ext uri="{FF2B5EF4-FFF2-40B4-BE49-F238E27FC236}">
                <a16:creationId xmlns:a16="http://schemas.microsoft.com/office/drawing/2014/main" id="{249C1AE6-B181-43A0-A7B1-838C548403B0}"/>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l="10398" t="16595" r="3042" b="7673"/>
          <a:stretch/>
        </p:blipFill>
        <p:spPr>
          <a:xfrm>
            <a:off x="5730" y="-27466"/>
            <a:ext cx="9132540" cy="5340094"/>
          </a:xfrm>
          <a:noFill/>
        </p:spPr>
      </p:pic>
      <p:sp>
        <p:nvSpPr>
          <p:cNvPr id="6" name="TekstSylinder 5">
            <a:extLst>
              <a:ext uri="{FF2B5EF4-FFF2-40B4-BE49-F238E27FC236}">
                <a16:creationId xmlns:a16="http://schemas.microsoft.com/office/drawing/2014/main" id="{A342327B-45DF-4881-A5FD-D826E0A83A16}"/>
              </a:ext>
            </a:extLst>
          </p:cNvPr>
          <p:cNvSpPr txBox="1"/>
          <p:nvPr/>
        </p:nvSpPr>
        <p:spPr>
          <a:xfrm>
            <a:off x="-5730" y="3130322"/>
            <a:ext cx="9144000" cy="1671484"/>
          </a:xfrm>
          <a:prstGeom prst="rect">
            <a:avLst/>
          </a:prstGeom>
          <a:solidFill>
            <a:srgbClr val="FFFFFF">
              <a:alpha val="45882"/>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err="1">
              <a:ln>
                <a:noFill/>
              </a:ln>
              <a:solidFill>
                <a:srgbClr val="000000"/>
              </a:solidFill>
              <a:effectLst/>
              <a:uLnTx/>
              <a:uFillTx/>
              <a:latin typeface="Calibri"/>
              <a:ea typeface="ＭＳ Ｐゴシック" pitchFamily="34" charset="-128"/>
              <a:cs typeface="+mn-cs"/>
            </a:endParaRPr>
          </a:p>
        </p:txBody>
      </p:sp>
      <p:pic>
        <p:nvPicPr>
          <p:cNvPr id="8" name="Bilde 7" descr="Et bilde som inneholder tekst&#10;&#10;Automatisk generert beskrivelse">
            <a:extLst>
              <a:ext uri="{FF2B5EF4-FFF2-40B4-BE49-F238E27FC236}">
                <a16:creationId xmlns:a16="http://schemas.microsoft.com/office/drawing/2014/main" id="{AE5915F8-1389-4841-BD31-B7FF71F99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65" y="2896214"/>
            <a:ext cx="7199391" cy="2139700"/>
          </a:xfrm>
          <a:prstGeom prst="rect">
            <a:avLst/>
          </a:prstGeom>
        </p:spPr>
      </p:pic>
    </p:spTree>
    <p:extLst>
      <p:ext uri="{BB962C8B-B14F-4D97-AF65-F5344CB8AC3E}">
        <p14:creationId xmlns:p14="http://schemas.microsoft.com/office/powerpoint/2010/main" val="166646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a:xfrm>
            <a:off x="461042" y="1977684"/>
            <a:ext cx="8287422" cy="1626128"/>
          </a:xfrm>
        </p:spPr>
        <p:txBody>
          <a:bodyPr/>
          <a:lstStyle/>
          <a:p>
            <a:pPr algn="ctr">
              <a:lnSpc>
                <a:spcPct val="107000"/>
              </a:lnSpc>
              <a:spcAft>
                <a:spcPts val="800"/>
              </a:spcAft>
              <a:defRPr/>
            </a:pPr>
            <a:r>
              <a:rPr kumimoji="0" lang="nb-NO" sz="2400" b="1" i="0" u="none" strike="noStrike" kern="1200" cap="none" spc="0" normalizeH="0" baseline="0" noProof="0" dirty="0">
                <a:ln>
                  <a:noFill/>
                </a:ln>
                <a:solidFill>
                  <a:srgbClr val="000000"/>
                </a:solidFill>
                <a:effectLst/>
                <a:uLnTx/>
                <a:uFillTx/>
                <a:ea typeface="Calibri" panose="020F0502020204030204" pitchFamily="34" charset="0"/>
                <a:cs typeface="Times New Roman"/>
              </a:rPr>
              <a:t>Forutsetninger og forventninger, utfordringer og muligheter</a:t>
            </a:r>
            <a:br>
              <a:rPr lang="nb-NO"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br>
            <a:r>
              <a:rPr lang="nb-NO"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Presentasjon Hægebostad kommune v/kommunedirektør og prosjektleder</a:t>
            </a:r>
            <a:br>
              <a:rPr lang="nb-NO"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nb-NO" sz="2400" b="0" i="0" u="none" strike="noStrike" kern="1200" cap="none" spc="0" normalizeH="0" baseline="0" noProof="0" dirty="0">
                <a:ln>
                  <a:noFill/>
                </a:ln>
                <a:solidFill>
                  <a:srgbClr val="000000"/>
                </a:solidFill>
                <a:effectLst/>
                <a:uLnTx/>
                <a:uFillTx/>
                <a:ea typeface="Calibri" panose="020F0502020204030204" pitchFamily="34" charset="0"/>
                <a:cs typeface="Times New Roman"/>
              </a:rPr>
              <a:t>Status Hægebostad</a:t>
            </a:r>
            <a:br>
              <a:rPr lang="nb-NO"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br>
            <a:r>
              <a:rPr lang="nb-NO" sz="1800" kern="1200" dirty="0">
                <a:solidFill>
                  <a:srgbClr val="000000"/>
                </a:solidFill>
                <a:ea typeface="Calibri" panose="020F0502020204030204" pitchFamily="34" charset="0"/>
                <a:cs typeface="Times New Roman"/>
              </a:rPr>
              <a:t>Refleksjon og drøfting</a:t>
            </a:r>
            <a:br>
              <a:rPr lang="nb-NO" sz="2400" kern="1200" dirty="0">
                <a:ea typeface="Calibri" panose="020F0502020204030204" pitchFamily="34" charset="0"/>
                <a:cs typeface="Times New Roman"/>
              </a:rPr>
            </a:br>
            <a:r>
              <a:rPr lang="nb-NO" sz="2400" kern="1200" dirty="0">
                <a:solidFill>
                  <a:srgbClr val="000000"/>
                </a:solidFill>
                <a:ea typeface="Calibri" panose="020F0502020204030204" pitchFamily="34" charset="0"/>
                <a:cs typeface="Times New Roman"/>
              </a:rPr>
              <a:t>Hægebostad </a:t>
            </a:r>
            <a:r>
              <a:rPr kumimoji="0" lang="nb-NO" sz="2400" b="0" i="0" u="none" strike="noStrike" kern="1200" cap="none" spc="0" normalizeH="0" baseline="0" noProof="0" dirty="0">
                <a:ln>
                  <a:noFill/>
                </a:ln>
                <a:solidFill>
                  <a:srgbClr val="000000"/>
                </a:solidFill>
                <a:effectLst/>
                <a:uLnTx/>
                <a:uFillTx/>
                <a:ea typeface="Calibri" panose="020F0502020204030204" pitchFamily="34" charset="0"/>
                <a:cs typeface="Times New Roman"/>
              </a:rPr>
              <a:t> i Agder</a:t>
            </a:r>
            <a:br>
              <a:rPr lang="nb-NO" sz="2400" kern="1200" dirty="0">
                <a:ea typeface="Calibri" panose="020F0502020204030204" pitchFamily="34" charset="0"/>
                <a:cs typeface="Times New Roman"/>
              </a:rPr>
            </a:br>
            <a:r>
              <a:rPr lang="nb-NO" sz="1800" kern="1200" dirty="0">
                <a:solidFill>
                  <a:srgbClr val="000000"/>
                </a:solidFill>
                <a:ea typeface="Calibri" panose="020F0502020204030204" pitchFamily="34" charset="0"/>
                <a:cs typeface="Times New Roman"/>
              </a:rPr>
              <a:t>Refleksjon og drøfting</a:t>
            </a:r>
            <a:endParaRPr kumimoji="0" lang="nb-NO" sz="24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3035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8059542_757007135149904_5390570354022626399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9451" y="2487514"/>
            <a:ext cx="2468166" cy="1851125"/>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3"/>
          <a:stretch>
            <a:fillRect/>
          </a:stretch>
        </p:blipFill>
        <p:spPr>
          <a:xfrm>
            <a:off x="6256348" y="2831679"/>
            <a:ext cx="1524398" cy="1379623"/>
          </a:xfrm>
          <a:prstGeom prst="rect">
            <a:avLst/>
          </a:prstGeom>
        </p:spPr>
      </p:pic>
      <p:pic>
        <p:nvPicPr>
          <p:cNvPr id="7" name="Bilde 6"/>
          <p:cNvPicPr>
            <a:picLocks noChangeAspect="1"/>
          </p:cNvPicPr>
          <p:nvPr/>
        </p:nvPicPr>
        <p:blipFill>
          <a:blip r:embed="rId4"/>
          <a:stretch>
            <a:fillRect/>
          </a:stretch>
        </p:blipFill>
        <p:spPr>
          <a:xfrm>
            <a:off x="4937002" y="839189"/>
            <a:ext cx="2843744" cy="1362575"/>
          </a:xfrm>
          <a:prstGeom prst="rect">
            <a:avLst/>
          </a:prstGeom>
        </p:spPr>
      </p:pic>
      <p:pic>
        <p:nvPicPr>
          <p:cNvPr id="8" name="Bilde 7"/>
          <p:cNvPicPr>
            <a:picLocks noChangeAspect="1"/>
          </p:cNvPicPr>
          <p:nvPr/>
        </p:nvPicPr>
        <p:blipFill>
          <a:blip r:embed="rId5"/>
          <a:stretch>
            <a:fillRect/>
          </a:stretch>
        </p:blipFill>
        <p:spPr>
          <a:xfrm>
            <a:off x="1394207" y="901457"/>
            <a:ext cx="2224409" cy="1474995"/>
          </a:xfrm>
          <a:prstGeom prst="rect">
            <a:avLst/>
          </a:prstGeom>
        </p:spPr>
      </p:pic>
      <p:pic>
        <p:nvPicPr>
          <p:cNvPr id="9" name="Bilde 8"/>
          <p:cNvPicPr>
            <a:picLocks noChangeAspect="1"/>
          </p:cNvPicPr>
          <p:nvPr/>
        </p:nvPicPr>
        <p:blipFill>
          <a:blip r:embed="rId6"/>
          <a:stretch>
            <a:fillRect/>
          </a:stretch>
        </p:blipFill>
        <p:spPr>
          <a:xfrm>
            <a:off x="3524250" y="888521"/>
            <a:ext cx="1349956" cy="1500866"/>
          </a:xfrm>
          <a:prstGeom prst="rect">
            <a:avLst/>
          </a:prstGeom>
        </p:spPr>
      </p:pic>
      <p:pic>
        <p:nvPicPr>
          <p:cNvPr id="1027" name="Picture 3" descr="haegebostadkommune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5422" y="3178792"/>
            <a:ext cx="2051772" cy="47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0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95CBF9-9563-4F9B-8EB7-2A77E31D73C8}"/>
              </a:ext>
            </a:extLst>
          </p:cNvPr>
          <p:cNvSpPr>
            <a:spLocks noGrp="1"/>
          </p:cNvSpPr>
          <p:nvPr>
            <p:ph type="title"/>
          </p:nvPr>
        </p:nvSpPr>
        <p:spPr/>
        <p:txBody>
          <a:bodyPr/>
          <a:lstStyle/>
          <a:p>
            <a:r>
              <a:rPr lang="nb-NO"/>
              <a:t>Summing v/ bordene og deling i plenum </a:t>
            </a:r>
            <a:br>
              <a:rPr lang="nb-NO"/>
            </a:br>
            <a:r>
              <a:rPr lang="nb-NO"/>
              <a:t>I – 3 min</a:t>
            </a:r>
            <a:br>
              <a:rPr lang="nb-NO"/>
            </a:br>
            <a:r>
              <a:rPr lang="nb-NO"/>
              <a:t>G – 17 min </a:t>
            </a:r>
            <a:br>
              <a:rPr lang="nb-NO"/>
            </a:br>
            <a:br>
              <a:rPr lang="nb-NO"/>
            </a:br>
            <a:r>
              <a:rPr lang="nb-NO"/>
              <a:t>P – 15 min</a:t>
            </a:r>
            <a:br>
              <a:rPr lang="nb-NO"/>
            </a:br>
            <a:br>
              <a:rPr lang="nb-NO"/>
            </a:br>
            <a:r>
              <a:rPr lang="nb-NO"/>
              <a:t>3 – 5 punkt fra gruppedialogen i P</a:t>
            </a:r>
          </a:p>
        </p:txBody>
      </p:sp>
    </p:spTree>
    <p:extLst>
      <p:ext uri="{BB962C8B-B14F-4D97-AF65-F5344CB8AC3E}">
        <p14:creationId xmlns:p14="http://schemas.microsoft.com/office/powerpoint/2010/main" val="313199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a:xfrm>
            <a:off x="461042" y="1977684"/>
            <a:ext cx="8287422" cy="1626128"/>
          </a:xfrm>
        </p:spPr>
        <p:txBody>
          <a:bodyPr/>
          <a:lstStyle/>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nb-NO"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Kort pause 19.45 – 19.55 </a:t>
            </a:r>
            <a:endParaRPr kumimoji="0" lang="nb-NO"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485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991F72-FEEC-CFAA-77CF-75EDDB5ED4CE}"/>
              </a:ext>
            </a:extLst>
          </p:cNvPr>
          <p:cNvSpPr>
            <a:spLocks noGrp="1"/>
          </p:cNvSpPr>
          <p:nvPr>
            <p:ph type="title"/>
          </p:nvPr>
        </p:nvSpPr>
        <p:spPr/>
        <p:txBody>
          <a:bodyPr/>
          <a:lstStyle/>
          <a:p>
            <a:pPr algn="ctr"/>
            <a:r>
              <a:rPr lang="nb-NO" dirty="0">
                <a:solidFill>
                  <a:schemeClr val="tx1"/>
                </a:solidFill>
              </a:rPr>
              <a:t>Presentasjon</a:t>
            </a:r>
            <a:br>
              <a:rPr lang="nb-NO" dirty="0">
                <a:solidFill>
                  <a:schemeClr val="tx1"/>
                </a:solidFill>
              </a:rPr>
            </a:br>
            <a:r>
              <a:rPr lang="nb-NO" sz="2400" dirty="0">
                <a:solidFill>
                  <a:schemeClr val="tx1"/>
                </a:solidFill>
              </a:rPr>
              <a:t>Regionale føringer og lokale muligheter</a:t>
            </a:r>
            <a:br>
              <a:rPr lang="nb-NO" sz="2400" dirty="0">
                <a:solidFill>
                  <a:schemeClr val="tx1"/>
                </a:solidFill>
              </a:rPr>
            </a:br>
            <a:br>
              <a:rPr lang="nb-NO" sz="2400" dirty="0">
                <a:solidFill>
                  <a:schemeClr val="tx1"/>
                </a:solidFill>
              </a:rPr>
            </a:br>
            <a:r>
              <a:rPr lang="nb-NO" sz="2400" dirty="0">
                <a:solidFill>
                  <a:schemeClr val="tx1"/>
                </a:solidFill>
              </a:rPr>
              <a:t>Kåre Kristiansen</a:t>
            </a:r>
            <a:br>
              <a:rPr lang="nb-NO" sz="2400" dirty="0">
                <a:solidFill>
                  <a:schemeClr val="tx1"/>
                </a:solidFill>
              </a:rPr>
            </a:br>
            <a:r>
              <a:rPr lang="nb-NO" sz="2400" dirty="0">
                <a:solidFill>
                  <a:schemeClr val="tx1"/>
                </a:solidFill>
              </a:rPr>
              <a:t>Rådgiver plan</a:t>
            </a:r>
            <a:br>
              <a:rPr lang="nb-NO" sz="2400" dirty="0">
                <a:solidFill>
                  <a:schemeClr val="tx1"/>
                </a:solidFill>
              </a:rPr>
            </a:br>
            <a:r>
              <a:rPr lang="nb-NO" sz="2400" dirty="0">
                <a:solidFill>
                  <a:schemeClr val="tx1"/>
                </a:solidFill>
              </a:rPr>
              <a:t>Agder fylkeskommune</a:t>
            </a:r>
          </a:p>
        </p:txBody>
      </p:sp>
    </p:spTree>
    <p:extLst>
      <p:ext uri="{BB962C8B-B14F-4D97-AF65-F5344CB8AC3E}">
        <p14:creationId xmlns:p14="http://schemas.microsoft.com/office/powerpoint/2010/main" val="360783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ED0768B2-3EC7-4C48-A26D-CC56A9F3EB75}"/>
              </a:ext>
            </a:extLst>
          </p:cNvPr>
          <p:cNvSpPr>
            <a:spLocks noGrp="1"/>
          </p:cNvSpPr>
          <p:nvPr>
            <p:ph type="ctrTitle"/>
          </p:nvPr>
        </p:nvSpPr>
        <p:spPr/>
        <p:txBody>
          <a:bodyPr/>
          <a:lstStyle/>
          <a:p>
            <a:r>
              <a:rPr lang="nb-NO" dirty="0"/>
              <a:t>Regionale føringer og lokale muligheter</a:t>
            </a:r>
          </a:p>
        </p:txBody>
      </p:sp>
      <p:sp>
        <p:nvSpPr>
          <p:cNvPr id="9" name="Undertittel 8">
            <a:extLst>
              <a:ext uri="{FF2B5EF4-FFF2-40B4-BE49-F238E27FC236}">
                <a16:creationId xmlns:a16="http://schemas.microsoft.com/office/drawing/2014/main" id="{C110059B-9E94-F94D-A8CE-3C9D9F2FFAB9}"/>
              </a:ext>
            </a:extLst>
          </p:cNvPr>
          <p:cNvSpPr>
            <a:spLocks noGrp="1"/>
          </p:cNvSpPr>
          <p:nvPr>
            <p:ph type="subTitle" idx="1"/>
          </p:nvPr>
        </p:nvSpPr>
        <p:spPr/>
        <p:txBody>
          <a:bodyPr/>
          <a:lstStyle/>
          <a:p>
            <a:endParaRPr lang="nb-NO" dirty="0"/>
          </a:p>
        </p:txBody>
      </p:sp>
    </p:spTree>
    <p:extLst>
      <p:ext uri="{BB962C8B-B14F-4D97-AF65-F5344CB8AC3E}">
        <p14:creationId xmlns:p14="http://schemas.microsoft.com/office/powerpoint/2010/main" val="160900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95CBF9-9563-4F9B-8EB7-2A77E31D73C8}"/>
              </a:ext>
            </a:extLst>
          </p:cNvPr>
          <p:cNvSpPr>
            <a:spLocks noGrp="1"/>
          </p:cNvSpPr>
          <p:nvPr>
            <p:ph type="title"/>
          </p:nvPr>
        </p:nvSpPr>
        <p:spPr/>
        <p:txBody>
          <a:bodyPr/>
          <a:lstStyle/>
          <a:p>
            <a:r>
              <a:rPr lang="nb-NO"/>
              <a:t>Summing v/ bordene og deling i plenum </a:t>
            </a:r>
            <a:br>
              <a:rPr lang="nb-NO"/>
            </a:br>
            <a:r>
              <a:rPr lang="nb-NO"/>
              <a:t>I – 2 min</a:t>
            </a:r>
            <a:br>
              <a:rPr lang="nb-NO"/>
            </a:br>
            <a:r>
              <a:rPr lang="nb-NO"/>
              <a:t>G – 12 min </a:t>
            </a:r>
            <a:br>
              <a:rPr lang="nb-NO"/>
            </a:br>
            <a:br>
              <a:rPr lang="nb-NO"/>
            </a:br>
            <a:r>
              <a:rPr lang="nb-NO"/>
              <a:t>P – 15 min</a:t>
            </a:r>
            <a:br>
              <a:rPr lang="nb-NO"/>
            </a:br>
            <a:br>
              <a:rPr lang="nb-NO"/>
            </a:br>
            <a:r>
              <a:rPr lang="nb-NO"/>
              <a:t>Inntil 3 moment fra hver gruppe</a:t>
            </a:r>
          </a:p>
        </p:txBody>
      </p:sp>
    </p:spTree>
    <p:extLst>
      <p:ext uri="{BB962C8B-B14F-4D97-AF65-F5344CB8AC3E}">
        <p14:creationId xmlns:p14="http://schemas.microsoft.com/office/powerpoint/2010/main" val="2388039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a:xfrm>
            <a:off x="461042" y="1977684"/>
            <a:ext cx="8287422" cy="1626128"/>
          </a:xfrm>
        </p:spPr>
        <p:txBody>
          <a:bodyPr/>
          <a:lstStyle/>
          <a:p>
            <a:pPr marL="0" marR="0" lvl="0" indent="0" algn="ctr" defTabSz="914400" rtl="0" eaLnBrk="1" fontAlgn="base" latinLnBrk="0" hangingPunct="1">
              <a:lnSpc>
                <a:spcPct val="107000"/>
              </a:lnSpc>
              <a:spcBef>
                <a:spcPct val="0"/>
              </a:spcBef>
              <a:spcAft>
                <a:spcPts val="800"/>
              </a:spcAft>
              <a:buClrTx/>
              <a:buSzTx/>
              <a:buFontTx/>
              <a:buNone/>
              <a:tabLst/>
              <a:defRPr/>
            </a:pPr>
            <a:r>
              <a:rPr kumimoji="0" lang="nb-NO" sz="2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Oppsummering dag 1</a:t>
            </a:r>
            <a:endParaRPr kumimoji="0" lang="nb-NO"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499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25CE80-DE86-750C-A1B1-C735A662CFAC}"/>
              </a:ext>
            </a:extLst>
          </p:cNvPr>
          <p:cNvSpPr>
            <a:spLocks noGrp="1"/>
          </p:cNvSpPr>
          <p:nvPr>
            <p:ph type="title"/>
          </p:nvPr>
        </p:nvSpPr>
        <p:spPr>
          <a:xfrm>
            <a:off x="395291" y="267494"/>
            <a:ext cx="8353425" cy="486128"/>
          </a:xfrm>
        </p:spPr>
        <p:txBody>
          <a:bodyPr/>
          <a:lstStyle/>
          <a:p>
            <a:r>
              <a:rPr lang="nb-NO"/>
              <a:t>Program dag 2 </a:t>
            </a:r>
          </a:p>
        </p:txBody>
      </p:sp>
      <p:sp>
        <p:nvSpPr>
          <p:cNvPr id="3" name="Plassholder for innhold 2">
            <a:extLst>
              <a:ext uri="{FF2B5EF4-FFF2-40B4-BE49-F238E27FC236}">
                <a16:creationId xmlns:a16="http://schemas.microsoft.com/office/drawing/2014/main" id="{B485BE20-07A2-A746-99BE-4716F953CD6B}"/>
              </a:ext>
            </a:extLst>
          </p:cNvPr>
          <p:cNvSpPr>
            <a:spLocks noGrp="1"/>
          </p:cNvSpPr>
          <p:nvPr>
            <p:ph idx="1"/>
          </p:nvPr>
        </p:nvSpPr>
        <p:spPr>
          <a:xfrm>
            <a:off x="395291" y="786378"/>
            <a:ext cx="8353425" cy="4305652"/>
          </a:xfrm>
        </p:spPr>
        <p:txBody>
          <a:bodyPr/>
          <a:lstStyle/>
          <a:p>
            <a:pPr marL="0" indent="0">
              <a:buNone/>
            </a:pPr>
            <a:r>
              <a:rPr lang="nb-NO" b="1"/>
              <a:t>08.00	Bolk 1 – Ny dag og ny innsats</a:t>
            </a:r>
          </a:p>
          <a:p>
            <a:pPr marL="0" indent="0">
              <a:buNone/>
            </a:pPr>
            <a:r>
              <a:rPr lang="nb-NO" b="1"/>
              <a:t>	</a:t>
            </a:r>
            <a:r>
              <a:rPr lang="nb-NO" sz="1400"/>
              <a:t>God </a:t>
            </a:r>
            <a:r>
              <a:rPr lang="nb-NO" sz="1400" err="1"/>
              <a:t>morgon</a:t>
            </a:r>
            <a:r>
              <a:rPr lang="nb-NO" sz="1400"/>
              <a:t>! </a:t>
            </a:r>
          </a:p>
          <a:p>
            <a:pPr marL="0" indent="0">
              <a:buNone/>
            </a:pPr>
            <a:r>
              <a:rPr lang="nb-NO" sz="1400"/>
              <a:t>	</a:t>
            </a:r>
            <a:r>
              <a:rPr lang="nb-NO" sz="1400" err="1"/>
              <a:t>Refleksjonar</a:t>
            </a:r>
            <a:r>
              <a:rPr lang="nb-NO" sz="1400"/>
              <a:t> </a:t>
            </a:r>
            <a:r>
              <a:rPr lang="nb-NO" sz="1400" err="1"/>
              <a:t>frå</a:t>
            </a:r>
            <a:r>
              <a:rPr lang="nb-NO" sz="1400"/>
              <a:t> i går og introduksjon til dagen i dag</a:t>
            </a:r>
          </a:p>
          <a:p>
            <a:pPr marL="0" indent="0">
              <a:buNone/>
            </a:pPr>
            <a:endParaRPr lang="nb-NO" sz="1400"/>
          </a:p>
          <a:p>
            <a:pPr marL="0" indent="0">
              <a:buNone/>
            </a:pPr>
            <a:r>
              <a:rPr lang="nb-NO" b="1"/>
              <a:t>08.20	Bolk 2 – Inspirasjon fra en annen kommune</a:t>
            </a:r>
          </a:p>
          <a:p>
            <a:pPr marL="0" indent="0">
              <a:lnSpc>
                <a:spcPct val="107000"/>
              </a:lnSpc>
              <a:spcAft>
                <a:spcPts val="800"/>
              </a:spcAft>
              <a:buNone/>
            </a:pPr>
            <a:r>
              <a:rPr lang="nn-NO" sz="1400">
                <a:effectLst/>
                <a:latin typeface="Calibri" panose="020F0502020204030204" pitchFamily="34" charset="0"/>
                <a:ea typeface="Calibri" panose="020F0502020204030204" pitchFamily="34" charset="0"/>
                <a:cs typeface="Arial" panose="020B0604020202020204" pitchFamily="34" charset="0"/>
              </a:rPr>
              <a:t>	Erfaringar </a:t>
            </a:r>
            <a:r>
              <a:rPr lang="nn-NO" sz="1400">
                <a:latin typeface="Calibri" panose="020F0502020204030204" pitchFamily="34" charset="0"/>
                <a:ea typeface="Calibri" panose="020F0502020204030204" pitchFamily="34" charset="0"/>
                <a:cs typeface="Arial" panose="020B0604020202020204" pitchFamily="34" charset="0"/>
              </a:rPr>
              <a:t>med</a:t>
            </a:r>
            <a:r>
              <a:rPr lang="nn-NO" sz="1400">
                <a:effectLst/>
                <a:latin typeface="Calibri" panose="020F0502020204030204" pitchFamily="34" charset="0"/>
                <a:ea typeface="Calibri" panose="020F0502020204030204" pitchFamily="34" charset="0"/>
                <a:cs typeface="Arial" panose="020B0604020202020204" pitchFamily="34" charset="0"/>
              </a:rPr>
              <a:t> samfunnsdels-arbeidet </a:t>
            </a:r>
            <a:r>
              <a:rPr lang="nn-NO" sz="1400" err="1">
                <a:effectLst/>
                <a:latin typeface="Calibri" panose="020F0502020204030204" pitchFamily="34" charset="0"/>
                <a:ea typeface="Calibri" panose="020F0502020204030204" pitchFamily="34" charset="0"/>
                <a:cs typeface="Arial" panose="020B0604020202020204" pitchFamily="34" charset="0"/>
              </a:rPr>
              <a:t>fra</a:t>
            </a:r>
            <a:r>
              <a:rPr lang="nn-NO" sz="1400">
                <a:effectLst/>
                <a:latin typeface="Calibri" panose="020F0502020204030204" pitchFamily="34" charset="0"/>
                <a:ea typeface="Calibri" panose="020F0502020204030204" pitchFamily="34" charset="0"/>
                <a:cs typeface="Arial" panose="020B0604020202020204" pitchFamily="34" charset="0"/>
              </a:rPr>
              <a:t> Bygland kommune </a:t>
            </a:r>
            <a:r>
              <a:rPr lang="nn-NO" sz="1400">
                <a:latin typeface="Calibri" panose="020F0502020204030204" pitchFamily="34" charset="0"/>
                <a:ea typeface="Calibri" panose="020F0502020204030204" pitchFamily="34" charset="0"/>
                <a:cs typeface="Arial" panose="020B0604020202020204" pitchFamily="34" charset="0"/>
              </a:rPr>
              <a:t>v/ Kommunedirektør John Salve 	Sigridnes og samfunnsplanlegger Sonja  Lien </a:t>
            </a:r>
            <a:r>
              <a:rPr lang="nn-NO" sz="1400" err="1">
                <a:latin typeface="Calibri" panose="020F0502020204030204" pitchFamily="34" charset="0"/>
                <a:ea typeface="Calibri" panose="020F0502020204030204" pitchFamily="34" charset="0"/>
                <a:cs typeface="Arial" panose="020B0604020202020204" pitchFamily="34" charset="0"/>
              </a:rPr>
              <a:t>Skjevråk</a:t>
            </a:r>
            <a:endParaRPr lang="nb-NO" sz="140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400">
                <a:latin typeface="Calibri" panose="020F0502020204030204" pitchFamily="34" charset="0"/>
                <a:ea typeface="Calibri" panose="020F0502020204030204" pitchFamily="34" charset="0"/>
                <a:cs typeface="Arial" panose="020B0604020202020204" pitchFamily="34" charset="0"/>
              </a:rPr>
              <a:t>09.00	Spørsmål og dialog</a:t>
            </a:r>
          </a:p>
          <a:p>
            <a:pPr marL="0" indent="0">
              <a:lnSpc>
                <a:spcPct val="107000"/>
              </a:lnSpc>
              <a:spcAft>
                <a:spcPts val="800"/>
              </a:spcAft>
              <a:buNone/>
            </a:pPr>
            <a:r>
              <a:rPr lang="nb-NO" b="1">
                <a:effectLst/>
                <a:latin typeface="Calibri" panose="020F0502020204030204" pitchFamily="34" charset="0"/>
                <a:ea typeface="Calibri" panose="020F0502020204030204" pitchFamily="34" charset="0"/>
                <a:cs typeface="Arial" panose="020B0604020202020204" pitchFamily="34" charset="0"/>
              </a:rPr>
              <a:t>09.15	Pause</a:t>
            </a:r>
          </a:p>
          <a:p>
            <a:pPr marL="0" indent="0">
              <a:lnSpc>
                <a:spcPct val="107000"/>
              </a:lnSpc>
              <a:spcAft>
                <a:spcPts val="800"/>
              </a:spcAft>
              <a:buNone/>
            </a:pPr>
            <a:br>
              <a:rPr lang="nb-NO" b="1">
                <a:latin typeface="Calibri" panose="020F0502020204030204" pitchFamily="34" charset="0"/>
                <a:ea typeface="Calibri" panose="020F0502020204030204" pitchFamily="34" charset="0"/>
                <a:cs typeface="Arial" panose="020B0604020202020204" pitchFamily="34" charset="0"/>
              </a:rPr>
            </a:br>
            <a:r>
              <a:rPr lang="nb-NO" b="1">
                <a:latin typeface="Calibri" panose="020F0502020204030204" pitchFamily="34" charset="0"/>
                <a:ea typeface="Calibri" panose="020F0502020204030204" pitchFamily="34" charset="0"/>
                <a:cs typeface="Arial" panose="020B0604020202020204" pitchFamily="34" charset="0"/>
              </a:rPr>
              <a:t>	</a:t>
            </a:r>
            <a:br>
              <a:rPr lang="nb-NO" sz="1400">
                <a:effectLst/>
                <a:latin typeface="Calibri" panose="020F0502020204030204" pitchFamily="34" charset="0"/>
                <a:ea typeface="Calibri" panose="020F0502020204030204" pitchFamily="34" charset="0"/>
                <a:cs typeface="Arial" panose="020B0604020202020204" pitchFamily="34" charset="0"/>
              </a:rPr>
            </a:br>
            <a:r>
              <a:rPr lang="nb-NO" sz="1400">
                <a:effectLst/>
                <a:latin typeface="Calibri"/>
                <a:ea typeface="Calibri" panose="020F0502020204030204" pitchFamily="34" charset="0"/>
                <a:cs typeface="Arial"/>
              </a:rPr>
              <a:t>	</a:t>
            </a:r>
            <a:endParaRPr lang="nb-NO" sz="1400" b="1">
              <a:latin typeface="Calibri"/>
              <a:cs typeface="Arial"/>
            </a:endParaRPr>
          </a:p>
          <a:p>
            <a:pPr marL="0" indent="0">
              <a:lnSpc>
                <a:spcPct val="107000"/>
              </a:lnSpc>
              <a:spcAft>
                <a:spcPts val="800"/>
              </a:spcAft>
              <a:buNone/>
            </a:pPr>
            <a:endParaRPr lang="nb-NO" sz="1400" b="1"/>
          </a:p>
          <a:p>
            <a:pPr marL="0" indent="0">
              <a:buNone/>
            </a:pPr>
            <a:endParaRPr lang="nb-NO" b="1"/>
          </a:p>
          <a:p>
            <a:pPr marL="0" indent="0">
              <a:buNone/>
            </a:pPr>
            <a:endParaRPr lang="nb-NO" b="1"/>
          </a:p>
        </p:txBody>
      </p:sp>
    </p:spTree>
    <p:extLst>
      <p:ext uri="{BB962C8B-B14F-4D97-AF65-F5344CB8AC3E}">
        <p14:creationId xmlns:p14="http://schemas.microsoft.com/office/powerpoint/2010/main" val="3275888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p:txBody>
          <a:bodyPr/>
          <a:lstStyle/>
          <a:p>
            <a:pPr marL="0" indent="0">
              <a:buNone/>
            </a:pPr>
            <a:r>
              <a:rPr lang="nb-NO" b="1">
                <a:latin typeface="Calibri" panose="020F0502020204030204" pitchFamily="34" charset="0"/>
                <a:ea typeface="Calibri" panose="020F0502020204030204" pitchFamily="34" charset="0"/>
                <a:cs typeface="Arial" panose="020B0604020202020204" pitchFamily="34" charset="0"/>
              </a:rPr>
              <a:t> 09.30	Bolk 3 – </a:t>
            </a:r>
            <a:r>
              <a:rPr lang="nb-NO" b="1" err="1">
                <a:latin typeface="Calibri" panose="020F0502020204030204" pitchFamily="34" charset="0"/>
                <a:ea typeface="Calibri" panose="020F0502020204030204" pitchFamily="34" charset="0"/>
                <a:cs typeface="Arial" panose="020B0604020202020204" pitchFamily="34" charset="0"/>
              </a:rPr>
              <a:t>Målbilder</a:t>
            </a:r>
            <a:r>
              <a:rPr lang="nb-NO" b="1">
                <a:latin typeface="Calibri" panose="020F0502020204030204" pitchFamily="34" charset="0"/>
                <a:ea typeface="Calibri" panose="020F0502020204030204" pitchFamily="34" charset="0"/>
                <a:cs typeface="Arial" panose="020B0604020202020204" pitchFamily="34" charset="0"/>
              </a:rPr>
              <a:t> og strategier for Hægebostad 2034</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nb-NO" sz="8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09.30</a:t>
            </a:r>
            <a:r>
              <a:rPr lang="nb-NO" sz="1800">
                <a:latin typeface="Calibri" panose="020F0502020204030204" pitchFamily="34" charset="0"/>
                <a:ea typeface="Calibri" panose="020F0502020204030204" pitchFamily="34" charset="0"/>
                <a:cs typeface="Times New Roman" panose="02020603050405020304" pitchFamily="18" charset="0"/>
              </a:rPr>
              <a:t>	</a:t>
            </a:r>
            <a:r>
              <a:rPr lang="nb-NO" sz="1800">
                <a:effectLst/>
                <a:latin typeface="Calibri" panose="020F0502020204030204" pitchFamily="34" charset="0"/>
                <a:ea typeface="Calibri" panose="020F0502020204030204" pitchFamily="34" charset="0"/>
                <a:cs typeface="Times New Roman" panose="02020603050405020304" pitchFamily="18" charset="0"/>
              </a:rPr>
              <a:t>Arbeid med satsingsområder, </a:t>
            </a:r>
            <a:r>
              <a:rPr lang="nb-NO" sz="1800" err="1">
                <a:effectLst/>
                <a:latin typeface="Calibri" panose="020F0502020204030204" pitchFamily="34" charset="0"/>
                <a:ea typeface="Calibri" panose="020F0502020204030204" pitchFamily="34" charset="0"/>
                <a:cs typeface="Times New Roman" panose="02020603050405020304" pitchFamily="18" charset="0"/>
              </a:rPr>
              <a:t>målbilder</a:t>
            </a:r>
            <a:r>
              <a:rPr lang="nb-NO" sz="1800">
                <a:effectLst/>
                <a:latin typeface="Calibri" panose="020F0502020204030204" pitchFamily="34" charset="0"/>
                <a:ea typeface="Calibri" panose="020F0502020204030204" pitchFamily="34" charset="0"/>
                <a:cs typeface="Times New Roman" panose="02020603050405020304" pitchFamily="18" charset="0"/>
              </a:rPr>
              <a:t> og strategier v/ Distriktssenteret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09.45 	Cafe-dialog del 1 med utvalgte tema </a:t>
            </a:r>
          </a:p>
          <a:p>
            <a:pPr marL="0" indent="0">
              <a:lnSpc>
                <a:spcPct val="107000"/>
              </a:lnSpc>
              <a:spcAft>
                <a:spcPts val="800"/>
              </a:spcAft>
              <a:buNone/>
            </a:pPr>
            <a:r>
              <a:rPr lang="nb-NO" sz="1800" b="1">
                <a:effectLst/>
                <a:latin typeface="Calibri" panose="020F0502020204030204" pitchFamily="34" charset="0"/>
                <a:ea typeface="Calibri" panose="020F0502020204030204" pitchFamily="34" charset="0"/>
                <a:cs typeface="Times New Roman" panose="02020603050405020304" pitchFamily="18" charset="0"/>
              </a:rPr>
              <a:t>10.30	Pause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10.45 	Cafe-dialog del 2 med utvalgte tema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11.30	Oppsummering etter arbeidsverkstaden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12.00 	Lunsj</a:t>
            </a:r>
          </a:p>
          <a:p>
            <a:pPr marL="0" indent="0">
              <a:buNone/>
            </a:pPr>
            <a:r>
              <a:rPr lang="nb-NO" b="1"/>
              <a:t>	</a:t>
            </a:r>
          </a:p>
          <a:p>
            <a:pPr marL="0" indent="0">
              <a:buNone/>
            </a:pPr>
            <a:r>
              <a:rPr lang="nb-NO" sz="1400" b="1"/>
              <a:t>	</a:t>
            </a:r>
            <a:endParaRPr lang="nb-NO" b="1"/>
          </a:p>
        </p:txBody>
      </p:sp>
    </p:spTree>
    <p:extLst>
      <p:ext uri="{BB962C8B-B14F-4D97-AF65-F5344CB8AC3E}">
        <p14:creationId xmlns:p14="http://schemas.microsoft.com/office/powerpoint/2010/main" val="27181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a:extLst>
              <a:ext uri="{FF2B5EF4-FFF2-40B4-BE49-F238E27FC236}">
                <a16:creationId xmlns:a16="http://schemas.microsoft.com/office/drawing/2014/main" id="{C0EEB461-5962-4615-AB4E-07F3E0A8C4A4}"/>
              </a:ext>
            </a:extLst>
          </p:cNvPr>
          <p:cNvGraphicFramePr>
            <a:graphicFrameLocks noGrp="1"/>
          </p:cNvGraphicFramePr>
          <p:nvPr>
            <p:ph sz="quarter" idx="10"/>
          </p:nvPr>
        </p:nvGraphicFramePr>
        <p:xfrm>
          <a:off x="1686393" y="948596"/>
          <a:ext cx="5771214" cy="3246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Sylinder 5">
            <a:extLst>
              <a:ext uri="{FF2B5EF4-FFF2-40B4-BE49-F238E27FC236}">
                <a16:creationId xmlns:a16="http://schemas.microsoft.com/office/drawing/2014/main" id="{E4DBF971-CCAD-4459-9704-B047BEA0222E}"/>
              </a:ext>
            </a:extLst>
          </p:cNvPr>
          <p:cNvSpPr txBox="1"/>
          <p:nvPr/>
        </p:nvSpPr>
        <p:spPr>
          <a:xfrm>
            <a:off x="3587724" y="314793"/>
            <a:ext cx="196855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0" i="0" u="none" strike="noStrike" kern="1200" cap="none" spc="0" normalizeH="0" baseline="0" noProof="0" err="1">
                <a:ln>
                  <a:noFill/>
                </a:ln>
                <a:solidFill>
                  <a:srgbClr val="007B69"/>
                </a:solidFill>
                <a:effectLst/>
                <a:uLnTx/>
                <a:uFillTx/>
                <a:latin typeface="Calibri"/>
                <a:ea typeface="ＭＳ Ｐゴシック" pitchFamily="34" charset="-128"/>
                <a:cs typeface="+mn-cs"/>
              </a:rPr>
              <a:t>Distriktskommunar</a:t>
            </a:r>
            <a:endParaRPr kumimoji="0" lang="nn-NO" sz="2400" b="0" i="0" u="none" strike="noStrike" kern="1200" cap="none" spc="0" normalizeH="0" baseline="0" noProof="0" err="1">
              <a:ln>
                <a:noFill/>
              </a:ln>
              <a:solidFill>
                <a:srgbClr val="007B69"/>
              </a:solidFill>
              <a:effectLst/>
              <a:uLnTx/>
              <a:uFillTx/>
              <a:latin typeface="Calibri"/>
              <a:ea typeface="ＭＳ Ｐゴシック" pitchFamily="34" charset="-128"/>
              <a:cs typeface="+mn-cs"/>
            </a:endParaRPr>
          </a:p>
        </p:txBody>
      </p:sp>
      <p:cxnSp>
        <p:nvCxnSpPr>
          <p:cNvPr id="8" name="Rett pilkobling 7">
            <a:extLst>
              <a:ext uri="{FF2B5EF4-FFF2-40B4-BE49-F238E27FC236}">
                <a16:creationId xmlns:a16="http://schemas.microsoft.com/office/drawing/2014/main" id="{B15358E9-005D-4E71-AD3C-13E46F69A413}"/>
              </a:ext>
            </a:extLst>
          </p:cNvPr>
          <p:cNvCxnSpPr>
            <a:stCxn id="6" idx="2"/>
          </p:cNvCxnSpPr>
          <p:nvPr/>
        </p:nvCxnSpPr>
        <p:spPr>
          <a:xfrm>
            <a:off x="4572000" y="684125"/>
            <a:ext cx="277318" cy="2644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Rett pilkobling 9">
            <a:extLst>
              <a:ext uri="{FF2B5EF4-FFF2-40B4-BE49-F238E27FC236}">
                <a16:creationId xmlns:a16="http://schemas.microsoft.com/office/drawing/2014/main" id="{9FD1D61F-0071-4598-A07D-C76EF1760B84}"/>
              </a:ext>
            </a:extLst>
          </p:cNvPr>
          <p:cNvCxnSpPr>
            <a:stCxn id="6" idx="2"/>
          </p:cNvCxnSpPr>
          <p:nvPr/>
        </p:nvCxnSpPr>
        <p:spPr>
          <a:xfrm flipH="1">
            <a:off x="4339988" y="684125"/>
            <a:ext cx="232012" cy="2644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kstSylinder 10">
            <a:extLst>
              <a:ext uri="{FF2B5EF4-FFF2-40B4-BE49-F238E27FC236}">
                <a16:creationId xmlns:a16="http://schemas.microsoft.com/office/drawing/2014/main" id="{817735B5-D538-42B8-B098-AAA23CB9361E}"/>
              </a:ext>
            </a:extLst>
          </p:cNvPr>
          <p:cNvSpPr txBox="1"/>
          <p:nvPr/>
        </p:nvSpPr>
        <p:spPr>
          <a:xfrm>
            <a:off x="2251872" y="4459375"/>
            <a:ext cx="17158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0" i="0" u="none" strike="noStrike" kern="1200" cap="none" spc="0" normalizeH="0" baseline="0" noProof="0" err="1">
                <a:ln>
                  <a:noFill/>
                </a:ln>
                <a:solidFill>
                  <a:srgbClr val="DD4814"/>
                </a:solidFill>
                <a:effectLst/>
                <a:uLnTx/>
                <a:uFillTx/>
                <a:latin typeface="Calibri"/>
                <a:ea typeface="ＭＳ Ｐゴシック" pitchFamily="34" charset="-128"/>
                <a:cs typeface="+mn-cs"/>
              </a:rPr>
              <a:t>Distriktsbutikkar</a:t>
            </a:r>
            <a:endParaRPr kumimoji="0" lang="nn-NO" sz="2400" b="0" i="0" u="none" strike="noStrike" kern="1200" cap="none" spc="0" normalizeH="0" baseline="0" noProof="0" err="1">
              <a:ln>
                <a:noFill/>
              </a:ln>
              <a:solidFill>
                <a:srgbClr val="DD4814"/>
              </a:solidFill>
              <a:effectLst/>
              <a:uLnTx/>
              <a:uFillTx/>
              <a:latin typeface="Calibri"/>
              <a:ea typeface="ＭＳ Ｐゴシック" pitchFamily="34" charset="-128"/>
              <a:cs typeface="+mn-cs"/>
            </a:endParaRPr>
          </a:p>
        </p:txBody>
      </p:sp>
      <p:cxnSp>
        <p:nvCxnSpPr>
          <p:cNvPr id="13" name="Rett pilkobling 12">
            <a:extLst>
              <a:ext uri="{FF2B5EF4-FFF2-40B4-BE49-F238E27FC236}">
                <a16:creationId xmlns:a16="http://schemas.microsoft.com/office/drawing/2014/main" id="{32CBB91C-C188-4D28-8591-9EFC2E3E1F64}"/>
              </a:ext>
            </a:extLst>
          </p:cNvPr>
          <p:cNvCxnSpPr>
            <a:cxnSpLocks/>
            <a:stCxn id="11" idx="0"/>
          </p:cNvCxnSpPr>
          <p:nvPr/>
        </p:nvCxnSpPr>
        <p:spPr>
          <a:xfrm flipV="1">
            <a:off x="3109799" y="4194904"/>
            <a:ext cx="0" cy="264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AC6161D3-3E69-4BC2-957C-6F77A91A0398}"/>
              </a:ext>
            </a:extLst>
          </p:cNvPr>
          <p:cNvSpPr txBox="1"/>
          <p:nvPr/>
        </p:nvSpPr>
        <p:spPr>
          <a:xfrm>
            <a:off x="5846516" y="4459375"/>
            <a:ext cx="59022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800" b="0" i="0" u="none" strike="noStrike" kern="1200" cap="none" spc="0" normalizeH="0" baseline="0" noProof="0">
                <a:ln>
                  <a:noFill/>
                </a:ln>
                <a:solidFill>
                  <a:srgbClr val="FECB00">
                    <a:lumMod val="75000"/>
                  </a:srgbClr>
                </a:solidFill>
                <a:effectLst/>
                <a:uLnTx/>
                <a:uFillTx/>
                <a:latin typeface="Calibri"/>
                <a:ea typeface="ＭＳ Ｐゴシック" pitchFamily="34" charset="-128"/>
                <a:cs typeface="+mn-cs"/>
              </a:rPr>
              <a:t>KDD</a:t>
            </a:r>
            <a:endParaRPr kumimoji="0" lang="nn-NO" sz="2400" b="0" i="0" u="none" strike="noStrike" kern="1200" cap="none" spc="0" normalizeH="0" baseline="0" noProof="0" err="1">
              <a:ln>
                <a:noFill/>
              </a:ln>
              <a:solidFill>
                <a:srgbClr val="FECB00">
                  <a:lumMod val="75000"/>
                </a:srgbClr>
              </a:solidFill>
              <a:effectLst/>
              <a:uLnTx/>
              <a:uFillTx/>
              <a:latin typeface="Calibri"/>
              <a:ea typeface="ＭＳ Ｐゴシック" pitchFamily="34" charset="-128"/>
              <a:cs typeface="+mn-cs"/>
            </a:endParaRPr>
          </a:p>
        </p:txBody>
      </p:sp>
      <p:cxnSp>
        <p:nvCxnSpPr>
          <p:cNvPr id="17" name="Rett pilkobling 16">
            <a:extLst>
              <a:ext uri="{FF2B5EF4-FFF2-40B4-BE49-F238E27FC236}">
                <a16:creationId xmlns:a16="http://schemas.microsoft.com/office/drawing/2014/main" id="{CE1610E7-BB02-42C0-A430-4F845675D6ED}"/>
              </a:ext>
            </a:extLst>
          </p:cNvPr>
          <p:cNvCxnSpPr>
            <a:stCxn id="15" idx="0"/>
          </p:cNvCxnSpPr>
          <p:nvPr/>
        </p:nvCxnSpPr>
        <p:spPr>
          <a:xfrm flipV="1">
            <a:off x="6141629" y="4194904"/>
            <a:ext cx="0" cy="26447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63964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a:xfrm>
            <a:off x="395291" y="1059656"/>
            <a:ext cx="8353425" cy="3679258"/>
          </a:xfrm>
        </p:spPr>
        <p:txBody>
          <a:bodyPr/>
          <a:lstStyle/>
          <a:p>
            <a:pPr marL="0" indent="0">
              <a:buNone/>
            </a:pPr>
            <a:r>
              <a:rPr lang="nb-NO" b="1"/>
              <a:t>13.00	Bolk 4 – Å planlegge prosessen</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13.00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Vi starter på prosessplanleggingen for den nye samfunnsdelen i Hægebostad. Introduksjon  v/ 	Distriktssenteret  </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13.15</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Vi arbeider videre i gruppene </a:t>
            </a: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Del 1: Fremtidsbilde – hvor vil vi? Hvor er Hægebostad i 2034?</a:t>
            </a: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Del 2: Ønsket resultat – Tidslinje for arbeidet videre - Hvem må vi  involvere/lytte til</a:t>
            </a:r>
          </a:p>
          <a:p>
            <a:pPr lvl="1" indent="-342900">
              <a:lnSpc>
                <a:spcPct val="107000"/>
              </a:lnSpc>
              <a:buFont typeface="Calibri" panose="020F0502020204030204" pitchFamily="34" charset="0"/>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Jobbe med å konkretisere hvordan lokalsamfunn og ulike aktører kan medvirke og bli involvert i å utvikle og gjennomføre planen</a:t>
            </a:r>
          </a:p>
          <a:p>
            <a:pPr lvl="1" indent="-342900">
              <a:lnSpc>
                <a:spcPct val="107000"/>
              </a:lnSpc>
              <a:spcAft>
                <a:spcPts val="800"/>
              </a:spcAft>
              <a:buFont typeface="Calibri" panose="020F0502020204030204" pitchFamily="34" charset="0"/>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Bruke aktøranalyse som verktøy - bordduk</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14.15</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Deling i Plenum </a:t>
            </a:r>
          </a:p>
          <a:p>
            <a:pPr marL="0" indent="0">
              <a:buNone/>
            </a:pPr>
            <a:endParaRPr lang="nb-NO" b="1"/>
          </a:p>
          <a:p>
            <a:pPr marL="0" indent="0">
              <a:buNone/>
            </a:pPr>
            <a:r>
              <a:rPr lang="nb-NO" sz="1400" b="1"/>
              <a:t>	</a:t>
            </a:r>
            <a:r>
              <a:rPr lang="nb-NO" b="1"/>
              <a:t>	</a:t>
            </a:r>
          </a:p>
        </p:txBody>
      </p:sp>
    </p:spTree>
    <p:extLst>
      <p:ext uri="{BB962C8B-B14F-4D97-AF65-F5344CB8AC3E}">
        <p14:creationId xmlns:p14="http://schemas.microsoft.com/office/powerpoint/2010/main" val="140286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a:xfrm>
            <a:off x="395291" y="1059656"/>
            <a:ext cx="8353425" cy="3679258"/>
          </a:xfrm>
        </p:spPr>
        <p:txBody>
          <a:bodyPr/>
          <a:lstStyle/>
          <a:p>
            <a:pPr marL="0" indent="0">
              <a:buNone/>
            </a:pPr>
            <a:r>
              <a:rPr lang="nb-NO" b="1"/>
              <a:t>14.30	Bolk 5 – Avslutning </a:t>
            </a:r>
          </a:p>
          <a:p>
            <a:pPr marL="0" indent="0">
              <a:lnSpc>
                <a:spcPct val="107000"/>
              </a:lnSpc>
              <a:spcAft>
                <a:spcPts val="800"/>
              </a:spcAft>
              <a:buNone/>
            </a:pPr>
            <a:endParaRPr lang="nb-NO"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14.30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Oppsummering og avrunding av arbeidsverkstedet </a:t>
            </a:r>
          </a:p>
          <a:p>
            <a:pPr marL="0" indent="0">
              <a:lnSpc>
                <a:spcPct val="107000"/>
              </a:lnSpc>
              <a:spcAft>
                <a:spcPts val="800"/>
              </a:spcAft>
              <a:buNone/>
            </a:pPr>
            <a:r>
              <a:rPr lang="nb-NO" sz="1400">
                <a:latin typeface="Calibri" panose="020F0502020204030204" pitchFamily="34" charset="0"/>
                <a:ea typeface="Calibri" panose="020F0502020204030204" pitchFamily="34" charset="0"/>
                <a:cs typeface="Times New Roman" panose="02020603050405020304" pitchFamily="18" charset="0"/>
              </a:rPr>
              <a:t>	- korte refleksjoner fra salen</a:t>
            </a:r>
          </a:p>
          <a:p>
            <a:pPr marL="0" indent="0">
              <a:lnSpc>
                <a:spcPct val="107000"/>
              </a:lnSpc>
              <a:spcAft>
                <a:spcPts val="800"/>
              </a:spcAft>
              <a:buNone/>
            </a:pPr>
            <a:r>
              <a:rPr lang="nb-NO" sz="1400">
                <a:effectLst/>
                <a:latin typeface="Calibri" panose="020F0502020204030204" pitchFamily="34" charset="0"/>
                <a:ea typeface="Calibri" panose="020F0502020204030204" pitchFamily="34" charset="0"/>
                <a:cs typeface="Times New Roman" panose="02020603050405020304" pitchFamily="18" charset="0"/>
              </a:rPr>
              <a:t>	- sluttord fra ordfører og rådmann</a:t>
            </a:r>
          </a:p>
          <a:p>
            <a:pPr marL="0" indent="0">
              <a:lnSpc>
                <a:spcPct val="107000"/>
              </a:lnSpc>
              <a:spcAft>
                <a:spcPts val="800"/>
              </a:spcAft>
              <a:buNone/>
            </a:pPr>
            <a:r>
              <a:rPr lang="nb-NO" sz="1600">
                <a:latin typeface="Calibri" panose="020F0502020204030204" pitchFamily="34" charset="0"/>
                <a:ea typeface="Calibri" panose="020F0502020204030204" pitchFamily="34" charset="0"/>
                <a:cs typeface="Times New Roman" panose="02020603050405020304" pitchFamily="18" charset="0"/>
              </a:rPr>
              <a:t>15.00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Vel hjem </a:t>
            </a:r>
          </a:p>
          <a:p>
            <a:pPr marL="0" indent="0">
              <a:buNone/>
            </a:pPr>
            <a:endParaRPr lang="nb-NO" b="1"/>
          </a:p>
          <a:p>
            <a:pPr marL="0" indent="0">
              <a:buNone/>
            </a:pPr>
            <a:r>
              <a:rPr lang="nb-NO" sz="1400" b="1"/>
              <a:t>	</a:t>
            </a:r>
            <a:r>
              <a:rPr lang="nb-NO"/>
              <a:t>	</a:t>
            </a:r>
          </a:p>
          <a:p>
            <a:pPr marL="0" indent="0">
              <a:buNone/>
            </a:pPr>
            <a:endParaRPr lang="nb-NO" b="1"/>
          </a:p>
        </p:txBody>
      </p:sp>
    </p:spTree>
    <p:extLst>
      <p:ext uri="{BB962C8B-B14F-4D97-AF65-F5344CB8AC3E}">
        <p14:creationId xmlns:p14="http://schemas.microsoft.com/office/powerpoint/2010/main" val="1647244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991F72-FEEC-CFAA-77CF-75EDDB5ED4CE}"/>
              </a:ext>
            </a:extLst>
          </p:cNvPr>
          <p:cNvSpPr>
            <a:spLocks noGrp="1"/>
          </p:cNvSpPr>
          <p:nvPr>
            <p:ph type="title"/>
          </p:nvPr>
        </p:nvSpPr>
        <p:spPr/>
        <p:txBody>
          <a:bodyPr/>
          <a:lstStyle/>
          <a:p>
            <a:pPr algn="ctr"/>
            <a:r>
              <a:rPr lang="nb-NO" dirty="0">
                <a:solidFill>
                  <a:schemeClr val="tx1"/>
                </a:solidFill>
              </a:rPr>
              <a:t>Presentasjon v/kommunedirektør og planlegger</a:t>
            </a:r>
            <a:br>
              <a:rPr lang="nb-NO" dirty="0">
                <a:solidFill>
                  <a:schemeClr val="tx1"/>
                </a:solidFill>
              </a:rPr>
            </a:br>
            <a:r>
              <a:rPr lang="nb-NO" sz="2400" dirty="0">
                <a:solidFill>
                  <a:schemeClr val="tx1"/>
                </a:solidFill>
              </a:rPr>
              <a:t>Bygland kommune</a:t>
            </a:r>
            <a:br>
              <a:rPr lang="nb-NO" sz="2400" dirty="0">
                <a:solidFill>
                  <a:schemeClr val="tx1"/>
                </a:solidFill>
              </a:rPr>
            </a:br>
            <a:r>
              <a:rPr lang="nb-NO" sz="2400" dirty="0">
                <a:solidFill>
                  <a:schemeClr val="tx1"/>
                </a:solidFill>
              </a:rPr>
              <a:t>Samfunnsdelen og stedsutvikling</a:t>
            </a:r>
            <a:br>
              <a:rPr lang="nb-NO" sz="2400" dirty="0">
                <a:solidFill>
                  <a:schemeClr val="tx1"/>
                </a:solidFill>
              </a:rPr>
            </a:br>
            <a:br>
              <a:rPr lang="nb-NO" sz="2400" dirty="0">
                <a:solidFill>
                  <a:schemeClr val="tx1"/>
                </a:solidFill>
              </a:rPr>
            </a:br>
            <a:endParaRPr lang="nb-NO" sz="2400" dirty="0">
              <a:solidFill>
                <a:schemeClr val="tx1"/>
              </a:solidFill>
            </a:endParaRPr>
          </a:p>
        </p:txBody>
      </p:sp>
    </p:spTree>
    <p:extLst>
      <p:ext uri="{BB962C8B-B14F-4D97-AF65-F5344CB8AC3E}">
        <p14:creationId xmlns:p14="http://schemas.microsoft.com/office/powerpoint/2010/main" val="189453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a:xfrm>
            <a:off x="413538" y="1707654"/>
            <a:ext cx="3024336" cy="1728192"/>
          </a:xfrm>
        </p:spPr>
        <p:txBody>
          <a:bodyPr/>
          <a:lstStyle/>
          <a:p>
            <a:r>
              <a:rPr lang="nn-NO" sz="2400">
                <a:latin typeface="Abadi Extra Light" panose="020B0204020104020204" pitchFamily="34" charset="0"/>
              </a:rPr>
              <a:t>Samfunnsdelen</a:t>
            </a:r>
          </a:p>
          <a:p>
            <a:pPr marL="473869" indent="-342900">
              <a:lnSpc>
                <a:spcPct val="150000"/>
              </a:lnSpc>
              <a:buFontTx/>
              <a:buChar char="-"/>
            </a:pPr>
            <a:r>
              <a:rPr lang="nn-NO" sz="2100">
                <a:latin typeface="Abadi Extra Light" panose="020B0204020104020204" pitchFamily="34" charset="0"/>
              </a:rPr>
              <a:t>Prosess og stadutvikling</a:t>
            </a:r>
          </a:p>
        </p:txBody>
      </p:sp>
      <p:pic>
        <p:nvPicPr>
          <p:cNvPr id="5" name="Bilde 4">
            <a:extLst>
              <a:ext uri="{FF2B5EF4-FFF2-40B4-BE49-F238E27FC236}">
                <a16:creationId xmlns:a16="http://schemas.microsoft.com/office/drawing/2014/main" id="{5FE0CCDB-6142-4A00-ACA0-8D03247CABAC}"/>
              </a:ext>
            </a:extLst>
          </p:cNvPr>
          <p:cNvPicPr>
            <a:picLocks noChangeAspect="1"/>
          </p:cNvPicPr>
          <p:nvPr/>
        </p:nvPicPr>
        <p:blipFill>
          <a:blip r:embed="rId2"/>
          <a:stretch>
            <a:fillRect/>
          </a:stretch>
        </p:blipFill>
        <p:spPr>
          <a:xfrm>
            <a:off x="3653898" y="1005576"/>
            <a:ext cx="5400000" cy="3600000"/>
          </a:xfrm>
          <a:prstGeom prst="rect">
            <a:avLst/>
          </a:prstGeom>
        </p:spPr>
      </p:pic>
      <p:sp>
        <p:nvSpPr>
          <p:cNvPr id="3" name="TekstSylinder 2">
            <a:extLst>
              <a:ext uri="{FF2B5EF4-FFF2-40B4-BE49-F238E27FC236}">
                <a16:creationId xmlns:a16="http://schemas.microsoft.com/office/drawing/2014/main" id="{76589FC9-B24C-4B54-8347-8FE8A772C78F}"/>
              </a:ext>
            </a:extLst>
          </p:cNvPr>
          <p:cNvSpPr txBox="1"/>
          <p:nvPr/>
        </p:nvSpPr>
        <p:spPr>
          <a:xfrm>
            <a:off x="575556" y="4029912"/>
            <a:ext cx="2135521" cy="657872"/>
          </a:xfrm>
          <a:prstGeom prst="rect">
            <a:avLst/>
          </a:prstGeom>
          <a:noFill/>
        </p:spPr>
        <p:txBody>
          <a:bodyPr wrap="none" rtlCol="0">
            <a:spAutoFit/>
          </a:bodyPr>
          <a:lstStyle/>
          <a:p>
            <a:pPr defTabSz="342900">
              <a:lnSpc>
                <a:spcPct val="150000"/>
              </a:lnSpc>
            </a:pPr>
            <a:r>
              <a:rPr lang="nn-NO" sz="1050">
                <a:solidFill>
                  <a:prstClr val="white"/>
                </a:solidFill>
                <a:latin typeface="Abadi Extra Light" panose="020B0204020104020204" pitchFamily="34" charset="0"/>
                <a:ea typeface="MS PGothic" panose="020B0600070205080204" pitchFamily="34" charset="-128"/>
              </a:rPr>
              <a:t>John S. Sigridnes – kommunedirektør</a:t>
            </a:r>
          </a:p>
          <a:p>
            <a:pPr defTabSz="342900"/>
            <a:r>
              <a:rPr lang="nn-NO" sz="1050">
                <a:solidFill>
                  <a:prstClr val="white"/>
                </a:solidFill>
                <a:latin typeface="Abadi Extra Light" panose="020B0204020104020204" pitchFamily="34" charset="0"/>
                <a:ea typeface="MS PGothic" panose="020B0600070205080204" pitchFamily="34" charset="-128"/>
              </a:rPr>
              <a:t>Sonja Lien Skjevrak – planleggar</a:t>
            </a:r>
          </a:p>
          <a:p>
            <a:pPr defTabSz="342900"/>
            <a:endParaRPr lang="nn-NO" sz="1050">
              <a:solidFill>
                <a:prstClr val="white"/>
              </a:solidFill>
              <a:latin typeface="Abadi Extra Light" panose="020B0204020104020204" pitchFamily="34" charset="0"/>
              <a:ea typeface="MS PGothic" panose="020B0600070205080204" pitchFamily="34" charset="-128"/>
            </a:endParaRPr>
          </a:p>
        </p:txBody>
      </p:sp>
    </p:spTree>
    <p:extLst>
      <p:ext uri="{BB962C8B-B14F-4D97-AF65-F5344CB8AC3E}">
        <p14:creationId xmlns:p14="http://schemas.microsoft.com/office/powerpoint/2010/main" val="148538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AD0EE5-8C4F-4F05-ABCB-DE757108A912}"/>
              </a:ext>
            </a:extLst>
          </p:cNvPr>
          <p:cNvSpPr>
            <a:spLocks noGrp="1"/>
          </p:cNvSpPr>
          <p:nvPr>
            <p:ph type="title"/>
          </p:nvPr>
        </p:nvSpPr>
        <p:spPr>
          <a:xfrm>
            <a:off x="0" y="1977683"/>
            <a:ext cx="9144000" cy="1418659"/>
          </a:xfrm>
        </p:spPr>
        <p:txBody>
          <a:bodyPr/>
          <a:lstStyle/>
          <a:p>
            <a:pPr algn="ctr"/>
            <a:r>
              <a:rPr lang="nb-NO" sz="3600" b="1" err="1">
                <a:solidFill>
                  <a:srgbClr val="000000"/>
                </a:solidFill>
                <a:ea typeface="ＭＳ Ｐゴシック"/>
              </a:rPr>
              <a:t>Målbilder</a:t>
            </a:r>
            <a:r>
              <a:rPr lang="nb-NO" sz="3600" b="1">
                <a:solidFill>
                  <a:srgbClr val="000000"/>
                </a:solidFill>
                <a:ea typeface="ＭＳ Ｐゴシック"/>
              </a:rPr>
              <a:t> og strategier for Hægebostad  2034</a:t>
            </a:r>
            <a:br>
              <a:rPr lang="nb-NO" sz="3600" b="1">
                <a:latin typeface="Calibri" panose="020F0502020204030204" pitchFamily="34" charset="0"/>
              </a:rPr>
            </a:br>
            <a:r>
              <a:rPr kumimoji="0" lang="nb-NO" sz="3600" b="1" i="0" u="none" strike="noStrike" kern="0" cap="none" spc="0" normalizeH="0" baseline="0" noProof="0">
                <a:ln>
                  <a:noFill/>
                </a:ln>
                <a:solidFill>
                  <a:srgbClr val="000000"/>
                </a:solidFill>
                <a:effectLst/>
                <a:uLnTx/>
                <a:uFillTx/>
                <a:ea typeface="ＭＳ Ｐゴシック"/>
              </a:rPr>
              <a:t>GRUPPEARBEID – </a:t>
            </a:r>
            <a:r>
              <a:rPr lang="nb-NO" sz="3600" b="1">
                <a:solidFill>
                  <a:srgbClr val="000000"/>
                </a:solidFill>
                <a:ea typeface="ＭＳ Ｐゴシック"/>
              </a:rPr>
              <a:t>Cafedialog</a:t>
            </a:r>
            <a:endParaRPr lang="nb-NO" sz="3600"/>
          </a:p>
        </p:txBody>
      </p:sp>
    </p:spTree>
    <p:extLst>
      <p:ext uri="{BB962C8B-B14F-4D97-AF65-F5344CB8AC3E}">
        <p14:creationId xmlns:p14="http://schemas.microsoft.com/office/powerpoint/2010/main" val="319015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79512" y="140834"/>
            <a:ext cx="8568952" cy="507831"/>
          </a:xfrm>
          <a:prstGeom prst="rect">
            <a:avLst/>
          </a:prstGeom>
          <a:noFill/>
        </p:spPr>
        <p:txBody>
          <a:bodyPr wrap="square" rtlCol="0">
            <a:spAutoFit/>
          </a:bodyPr>
          <a:lstStyle/>
          <a:p>
            <a:r>
              <a:rPr lang="nb-NO" sz="2700" err="1">
                <a:solidFill>
                  <a:schemeClr val="accent2">
                    <a:lumMod val="75000"/>
                  </a:schemeClr>
                </a:solidFill>
              </a:rPr>
              <a:t>Samskaping</a:t>
            </a:r>
            <a:endParaRPr lang="nb-NO" sz="2700">
              <a:solidFill>
                <a:schemeClr val="accent2">
                  <a:lumMod val="75000"/>
                </a:schemeClr>
              </a:solidFill>
            </a:endParaRPr>
          </a:p>
        </p:txBody>
      </p:sp>
      <p:pic>
        <p:nvPicPr>
          <p:cNvPr id="1026" name="Picture 2" descr="c7eb91b2-ec17-4a8f-a12e-83335d15b1e8@EURP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58382"/>
            <a:ext cx="7880139" cy="356861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rot="5400000">
            <a:off x="7299912" y="3167738"/>
            <a:ext cx="2481606" cy="415498"/>
          </a:xfrm>
          <a:prstGeom prst="rect">
            <a:avLst/>
          </a:prstGeom>
          <a:noFill/>
        </p:spPr>
        <p:txBody>
          <a:bodyPr wrap="square" rtlCol="0">
            <a:spAutoFit/>
          </a:bodyPr>
          <a:lstStyle/>
          <a:p>
            <a:r>
              <a:rPr lang="nb-NO" sz="1050">
                <a:solidFill>
                  <a:schemeClr val="accent3">
                    <a:lumMod val="75000"/>
                  </a:schemeClr>
                </a:solidFill>
              </a:rPr>
              <a:t>Kilde: Skanderborg kommune, Danmark</a:t>
            </a:r>
          </a:p>
        </p:txBody>
      </p:sp>
      <p:sp>
        <p:nvSpPr>
          <p:cNvPr id="10" name="Ellipse 9"/>
          <p:cNvSpPr/>
          <p:nvPr/>
        </p:nvSpPr>
        <p:spPr>
          <a:xfrm>
            <a:off x="6638408" y="627535"/>
            <a:ext cx="1604914" cy="4290472"/>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Tree>
    <p:extLst>
      <p:ext uri="{BB962C8B-B14F-4D97-AF65-F5344CB8AC3E}">
        <p14:creationId xmlns:p14="http://schemas.microsoft.com/office/powerpoint/2010/main" val="850923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FBC13A46-78B5-4F75-B5E0-47AAE1F28496}"/>
              </a:ext>
            </a:extLst>
          </p:cNvPr>
          <p:cNvGraphicFramePr>
            <a:graphicFrameLocks noGrp="1"/>
          </p:cNvGraphicFramePr>
          <p:nvPr>
            <p:ph sz="quarter" idx="10"/>
          </p:nvPr>
        </p:nvGraphicFramePr>
        <p:xfrm>
          <a:off x="0" y="601740"/>
          <a:ext cx="9144000" cy="4771477"/>
        </p:xfrm>
        <a:graphic>
          <a:graphicData uri="http://schemas.openxmlformats.org/drawingml/2006/table">
            <a:tbl>
              <a:tblPr firstRow="1" bandRow="1">
                <a:tableStyleId>{5C22544A-7EE6-4342-B048-85BDC9FD1C3A}</a:tableStyleId>
              </a:tblPr>
              <a:tblGrid>
                <a:gridCol w="1506154">
                  <a:extLst>
                    <a:ext uri="{9D8B030D-6E8A-4147-A177-3AD203B41FA5}">
                      <a16:colId xmlns:a16="http://schemas.microsoft.com/office/drawing/2014/main" val="750453156"/>
                    </a:ext>
                  </a:extLst>
                </a:gridCol>
                <a:gridCol w="2366813">
                  <a:extLst>
                    <a:ext uri="{9D8B030D-6E8A-4147-A177-3AD203B41FA5}">
                      <a16:colId xmlns:a16="http://schemas.microsoft.com/office/drawing/2014/main" val="1779130770"/>
                    </a:ext>
                  </a:extLst>
                </a:gridCol>
                <a:gridCol w="2223370">
                  <a:extLst>
                    <a:ext uri="{9D8B030D-6E8A-4147-A177-3AD203B41FA5}">
                      <a16:colId xmlns:a16="http://schemas.microsoft.com/office/drawing/2014/main" val="2732680574"/>
                    </a:ext>
                  </a:extLst>
                </a:gridCol>
                <a:gridCol w="3047663">
                  <a:extLst>
                    <a:ext uri="{9D8B030D-6E8A-4147-A177-3AD203B41FA5}">
                      <a16:colId xmlns:a16="http://schemas.microsoft.com/office/drawing/2014/main" val="926717120"/>
                    </a:ext>
                  </a:extLst>
                </a:gridCol>
              </a:tblGrid>
              <a:tr h="342099">
                <a:tc>
                  <a:txBody>
                    <a:bodyPr/>
                    <a:lstStyle/>
                    <a:p>
                      <a:endParaRPr lang="nb-NO"/>
                    </a:p>
                  </a:txBody>
                  <a:tcPr/>
                </a:tc>
                <a:tc>
                  <a:txBody>
                    <a:bodyPr/>
                    <a:lstStyle/>
                    <a:p>
                      <a:r>
                        <a:rPr lang="nb-NO"/>
                        <a:t>Planleggeren </a:t>
                      </a:r>
                    </a:p>
                  </a:txBody>
                  <a:tcPr/>
                </a:tc>
                <a:tc>
                  <a:txBody>
                    <a:bodyPr/>
                    <a:lstStyle/>
                    <a:p>
                      <a:r>
                        <a:rPr lang="nb-NO"/>
                        <a:t>Folkevalgte </a:t>
                      </a:r>
                    </a:p>
                  </a:txBody>
                  <a:tcPr/>
                </a:tc>
                <a:tc>
                  <a:txBody>
                    <a:bodyPr/>
                    <a:lstStyle/>
                    <a:p>
                      <a:r>
                        <a:rPr lang="nb-NO"/>
                        <a:t>Grunneier/ innbygger</a:t>
                      </a:r>
                    </a:p>
                  </a:txBody>
                  <a:tcPr/>
                </a:tc>
                <a:extLst>
                  <a:ext uri="{0D108BD9-81ED-4DB2-BD59-A6C34878D82A}">
                    <a16:rowId xmlns:a16="http://schemas.microsoft.com/office/drawing/2014/main" val="10566842"/>
                  </a:ext>
                </a:extLst>
              </a:tr>
              <a:tr h="1111820">
                <a:tc>
                  <a:txBody>
                    <a:bodyPr/>
                    <a:lstStyle/>
                    <a:p>
                      <a:r>
                        <a:rPr lang="nb-NO"/>
                        <a:t>Hva skal planleggingen inneholde?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Forventninger fra stat og fylke, pluss faglig overbevisning </a:t>
                      </a:r>
                    </a:p>
                    <a:p>
                      <a:endParaRPr lang="nb-NO"/>
                    </a:p>
                  </a:txBody>
                  <a:tcPr/>
                </a:tc>
                <a:tc>
                  <a:txBody>
                    <a:bodyPr/>
                    <a:lstStyle/>
                    <a:p>
                      <a:r>
                        <a:rPr lang="nb-NO"/>
                        <a:t>stimulere utvikling</a:t>
                      </a:r>
                    </a:p>
                    <a:p>
                      <a:r>
                        <a:rPr lang="nb-NO"/>
                        <a:t> </a:t>
                      </a:r>
                    </a:p>
                  </a:txBody>
                  <a:tcPr/>
                </a:tc>
                <a:tc>
                  <a:txBody>
                    <a:bodyPr/>
                    <a:lstStyle/>
                    <a:p>
                      <a:r>
                        <a:rPr lang="nb-NO"/>
                        <a:t>legge til rette for grunneierens interesser. (mer eller mindre samfunnsnyttig)</a:t>
                      </a:r>
                    </a:p>
                  </a:txBody>
                  <a:tcPr/>
                </a:tc>
                <a:extLst>
                  <a:ext uri="{0D108BD9-81ED-4DB2-BD59-A6C34878D82A}">
                    <a16:rowId xmlns:a16="http://schemas.microsoft.com/office/drawing/2014/main" val="3083096711"/>
                  </a:ext>
                </a:extLst>
              </a:tr>
              <a:tr h="855246">
                <a:tc>
                  <a:txBody>
                    <a:bodyPr/>
                    <a:lstStyle/>
                    <a:p>
                      <a:r>
                        <a:rPr lang="nb-NO"/>
                        <a:t>Tidshorisont </a:t>
                      </a:r>
                    </a:p>
                  </a:txBody>
                  <a:tcPr/>
                </a:tc>
                <a:tc>
                  <a:txBody>
                    <a:bodyPr/>
                    <a:lstStyle/>
                    <a:p>
                      <a:r>
                        <a:rPr lang="nb-NO"/>
                        <a:t>Langsiktig perspektiv</a:t>
                      </a:r>
                    </a:p>
                    <a:p>
                      <a:endParaRPr lang="nb-NO"/>
                    </a:p>
                    <a:p>
                      <a:endParaRPr lang="nb-NO"/>
                    </a:p>
                  </a:txBody>
                  <a:tcPr/>
                </a:tc>
                <a:tc>
                  <a:txBody>
                    <a:bodyPr/>
                    <a:lstStyle/>
                    <a:p>
                      <a:r>
                        <a:rPr lang="nb-NO"/>
                        <a:t>4 år </a:t>
                      </a:r>
                    </a:p>
                  </a:txBody>
                  <a:tcPr/>
                </a:tc>
                <a:tc>
                  <a:txBody>
                    <a:bodyPr/>
                    <a:lstStyle/>
                    <a:p>
                      <a:r>
                        <a:rPr lang="nb-NO"/>
                        <a:t>Kortsiktig </a:t>
                      </a:r>
                    </a:p>
                  </a:txBody>
                  <a:tcPr/>
                </a:tc>
                <a:extLst>
                  <a:ext uri="{0D108BD9-81ED-4DB2-BD59-A6C34878D82A}">
                    <a16:rowId xmlns:a16="http://schemas.microsoft.com/office/drawing/2014/main" val="54730071"/>
                  </a:ext>
                </a:extLst>
              </a:tr>
              <a:tr h="598672">
                <a:tc>
                  <a:txBody>
                    <a:bodyPr/>
                    <a:lstStyle/>
                    <a:p>
                      <a:r>
                        <a:rPr lang="nb-NO"/>
                        <a:t>Syn på prosess </a:t>
                      </a:r>
                    </a:p>
                  </a:txBody>
                  <a:tcPr/>
                </a:tc>
                <a:tc>
                  <a:txBody>
                    <a:bodyPr/>
                    <a:lstStyle/>
                    <a:p>
                      <a:r>
                        <a:rPr lang="nb-NO"/>
                        <a:t>Enighet gjennom prosess</a:t>
                      </a:r>
                    </a:p>
                  </a:txBody>
                  <a:tcPr/>
                </a:tc>
                <a:tc>
                  <a:txBody>
                    <a:bodyPr/>
                    <a:lstStyle/>
                    <a:p>
                      <a:r>
                        <a:rPr lang="nb-NO"/>
                        <a:t>Synliggjør konfliktområder</a:t>
                      </a:r>
                    </a:p>
                  </a:txBody>
                  <a:tcPr/>
                </a:tc>
                <a:tc>
                  <a:txBody>
                    <a:bodyPr/>
                    <a:lstStyle/>
                    <a:p>
                      <a:r>
                        <a:rPr lang="nb-NO"/>
                        <a:t>Resultat viktigere enn prosess </a:t>
                      </a:r>
                    </a:p>
                  </a:txBody>
                  <a:tcPr/>
                </a:tc>
                <a:extLst>
                  <a:ext uri="{0D108BD9-81ED-4DB2-BD59-A6C34878D82A}">
                    <a16:rowId xmlns:a16="http://schemas.microsoft.com/office/drawing/2014/main" val="297069949"/>
                  </a:ext>
                </a:extLst>
              </a:tr>
              <a:tr h="748117">
                <a:tc>
                  <a:txBody>
                    <a:bodyPr/>
                    <a:lstStyle/>
                    <a:p>
                      <a:r>
                        <a:rPr lang="nb-NO"/>
                        <a:t>Syn på egen rolle </a:t>
                      </a:r>
                    </a:p>
                  </a:txBody>
                  <a:tcPr/>
                </a:tc>
                <a:tc>
                  <a:txBody>
                    <a:bodyPr/>
                    <a:lstStyle/>
                    <a:p>
                      <a:r>
                        <a:rPr lang="nb-NO"/>
                        <a:t>prosessleder, fagperson  </a:t>
                      </a:r>
                    </a:p>
                  </a:txBody>
                  <a:tcPr/>
                </a:tc>
                <a:tc>
                  <a:txBody>
                    <a:bodyPr/>
                    <a:lstStyle/>
                    <a:p>
                      <a:r>
                        <a:rPr lang="nb-NO"/>
                        <a:t>ombudsmann </a:t>
                      </a:r>
                    </a:p>
                  </a:txBody>
                  <a:tcPr/>
                </a:tc>
                <a:tc>
                  <a:txBody>
                    <a:bodyPr/>
                    <a:lstStyle/>
                    <a:p>
                      <a:r>
                        <a:rPr lang="nb-NO"/>
                        <a:t>Initiativtaker, deltaker eller kritiker</a:t>
                      </a:r>
                    </a:p>
                  </a:txBody>
                  <a:tcPr/>
                </a:tc>
                <a:extLst>
                  <a:ext uri="{0D108BD9-81ED-4DB2-BD59-A6C34878D82A}">
                    <a16:rowId xmlns:a16="http://schemas.microsoft.com/office/drawing/2014/main" val="517824318"/>
                  </a:ext>
                </a:extLst>
              </a:tr>
              <a:tr h="855246">
                <a:tc>
                  <a:txBody>
                    <a:bodyPr/>
                    <a:lstStyle/>
                    <a:p>
                      <a:r>
                        <a:rPr lang="nb-NO"/>
                        <a:t>Utfordring </a:t>
                      </a:r>
                    </a:p>
                  </a:txBody>
                  <a:tcPr>
                    <a:solidFill>
                      <a:schemeClr val="accent6">
                        <a:lumMod val="40000"/>
                        <a:lumOff val="60000"/>
                      </a:schemeClr>
                    </a:solidFill>
                  </a:tcPr>
                </a:tc>
                <a:tc>
                  <a:txBody>
                    <a:bodyPr/>
                    <a:lstStyle/>
                    <a:p>
                      <a:r>
                        <a:rPr lang="nb-NO"/>
                        <a:t>Utilstrekkelig kapasitet (og kompetanse) </a:t>
                      </a:r>
                    </a:p>
                  </a:txBody>
                  <a:tcPr>
                    <a:solidFill>
                      <a:schemeClr val="accent6">
                        <a:lumMod val="40000"/>
                        <a:lumOff val="60000"/>
                      </a:schemeClr>
                    </a:solidFill>
                  </a:tcPr>
                </a:tc>
                <a:tc>
                  <a:txBody>
                    <a:bodyPr/>
                    <a:lstStyle/>
                    <a:p>
                      <a:r>
                        <a:rPr lang="nb-NO"/>
                        <a:t>Mindre engasjert i langsiktig, strategisk planlegging </a:t>
                      </a:r>
                    </a:p>
                  </a:txBody>
                  <a:tcPr>
                    <a:solidFill>
                      <a:schemeClr val="accent6">
                        <a:lumMod val="40000"/>
                        <a:lumOff val="60000"/>
                      </a:schemeClr>
                    </a:solidFill>
                  </a:tcPr>
                </a:tc>
                <a:tc>
                  <a:txBody>
                    <a:bodyPr/>
                    <a:lstStyle/>
                    <a:p>
                      <a:r>
                        <a:rPr lang="nb-NO"/>
                        <a:t>Krevende å engasjere i reelt medvirkende prosess </a:t>
                      </a:r>
                    </a:p>
                  </a:txBody>
                  <a:tcPr>
                    <a:solidFill>
                      <a:schemeClr val="accent6">
                        <a:lumMod val="40000"/>
                        <a:lumOff val="60000"/>
                      </a:schemeClr>
                    </a:solidFill>
                  </a:tcPr>
                </a:tc>
                <a:extLst>
                  <a:ext uri="{0D108BD9-81ED-4DB2-BD59-A6C34878D82A}">
                    <a16:rowId xmlns:a16="http://schemas.microsoft.com/office/drawing/2014/main" val="2603249844"/>
                  </a:ext>
                </a:extLst>
              </a:tr>
            </a:tbl>
          </a:graphicData>
        </a:graphic>
      </p:graphicFrame>
      <p:sp>
        <p:nvSpPr>
          <p:cNvPr id="2" name="TekstSylinder 1">
            <a:extLst>
              <a:ext uri="{FF2B5EF4-FFF2-40B4-BE49-F238E27FC236}">
                <a16:creationId xmlns:a16="http://schemas.microsoft.com/office/drawing/2014/main" id="{36ACEACF-0C34-46D1-8F30-EE5A95C8600A}"/>
              </a:ext>
            </a:extLst>
          </p:cNvPr>
          <p:cNvSpPr txBox="1"/>
          <p:nvPr/>
        </p:nvSpPr>
        <p:spPr>
          <a:xfrm>
            <a:off x="0" y="112296"/>
            <a:ext cx="12335670" cy="738664"/>
          </a:xfrm>
          <a:prstGeom prst="rect">
            <a:avLst/>
          </a:prstGeom>
          <a:noFill/>
        </p:spPr>
        <p:txBody>
          <a:bodyPr wrap="square" rtlCol="0">
            <a:spAutoFit/>
          </a:bodyPr>
          <a:lstStyle/>
          <a:p>
            <a:r>
              <a:rPr lang="nb-NO" sz="1800"/>
              <a:t>Utfordring: Hvordan få et mangfold av aktører til å samarbeide om felles mål? </a:t>
            </a:r>
          </a:p>
          <a:p>
            <a:endParaRPr lang="nb-NO">
              <a:latin typeface="+mn-lt"/>
            </a:endParaRPr>
          </a:p>
        </p:txBody>
      </p:sp>
    </p:spTree>
    <p:extLst>
      <p:ext uri="{BB962C8B-B14F-4D97-AF65-F5344CB8AC3E}">
        <p14:creationId xmlns:p14="http://schemas.microsoft.com/office/powerpoint/2010/main" val="1326812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828600" y="483518"/>
            <a:ext cx="756592" cy="658525"/>
            <a:chOff x="-756592" y="483518"/>
            <a:chExt cx="756592" cy="658525"/>
          </a:xfrm>
        </p:grpSpPr>
        <p:sp>
          <p:nvSpPr>
            <p:cNvPr id="7" name="TekstSylinder 6"/>
            <p:cNvSpPr txBox="1"/>
            <p:nvPr/>
          </p:nvSpPr>
          <p:spPr>
            <a:xfrm>
              <a:off x="-756592" y="483518"/>
              <a:ext cx="756592" cy="5693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ＭＳ Ｐゴシック" pitchFamily="34" charset="-128"/>
                  <a:cs typeface="+mn-cs"/>
                </a:rPr>
                <a:t>Vel side-utforming med knappen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sz="700" b="0" i="0" u="none" strike="noStrike" kern="1200" cap="none" spc="0" normalizeH="0" baseline="0" noProof="0" err="1">
                <a:ln>
                  <a:noFill/>
                </a:ln>
                <a:solidFill>
                  <a:srgbClr val="000000"/>
                </a:solidFill>
                <a:effectLst/>
                <a:uLnTx/>
                <a:uFillTx/>
                <a:latin typeface="Calibri"/>
                <a:ea typeface="ＭＳ Ｐゴシック" pitchFamily="34" charset="-128"/>
                <a:cs typeface="+mn-cs"/>
              </a:endParaRPr>
            </a:p>
          </p:txBody>
        </p:sp>
        <p:pic>
          <p:nvPicPr>
            <p:cNvPr id="1028" name="Picture 4" descr="C:\Users\DAN-ER~1.AGG\AppData\Local\Temp\SNAGHTML3a42349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1" y="915566"/>
              <a:ext cx="595310" cy="22647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Plassholder for innhold 4">
            <a:extLst>
              <a:ext uri="{FF2B5EF4-FFF2-40B4-BE49-F238E27FC236}">
                <a16:creationId xmlns:a16="http://schemas.microsoft.com/office/drawing/2014/main" id="{CAB76AAC-EE4E-4A5B-A2E1-F06D4BD48095}"/>
              </a:ext>
            </a:extLst>
          </p:cNvPr>
          <p:cNvSpPr>
            <a:spLocks noGrp="1"/>
          </p:cNvSpPr>
          <p:nvPr>
            <p:ph sz="quarter" idx="10"/>
          </p:nvPr>
        </p:nvSpPr>
        <p:spPr>
          <a:xfrm>
            <a:off x="104023" y="36986"/>
            <a:ext cx="8604448" cy="5289394"/>
          </a:xfrm>
        </p:spPr>
        <p:txBody>
          <a:bodyPr/>
          <a:lstStyle/>
          <a:p>
            <a:pPr marL="0" indent="0">
              <a:buNone/>
            </a:pPr>
            <a:r>
              <a:rPr lang="nb-NO" sz="1600" b="1">
                <a:solidFill>
                  <a:srgbClr val="000000"/>
                </a:solidFill>
                <a:latin typeface="Calibri"/>
                <a:ea typeface="ＭＳ Ｐゴシック"/>
              </a:rPr>
              <a:t>Bord 1: Bordvert: </a:t>
            </a:r>
            <a:endParaRPr lang="nb-NO" sz="1600" b="1">
              <a:solidFill>
                <a:srgbClr val="000000"/>
              </a:solidFill>
              <a:latin typeface="Calibri" panose="020F0502020204030204" pitchFamily="34" charset="0"/>
            </a:endParaRPr>
          </a:p>
          <a:p>
            <a:pPr marL="0" indent="0">
              <a:buNone/>
            </a:pPr>
            <a:r>
              <a:rPr lang="nb-NO" sz="1400" b="1" i="1" u="sng">
                <a:effectLst/>
                <a:latin typeface="Calibri"/>
                <a:ea typeface="Calibri" panose="020F0502020204030204" pitchFamily="34" charset="0"/>
                <a:cs typeface="Arial"/>
              </a:rPr>
              <a:t>Visjon, </a:t>
            </a:r>
            <a:r>
              <a:rPr lang="nb-NO" sz="1400" b="1" i="1" u="sng">
                <a:latin typeface="Calibri"/>
                <a:ea typeface="Calibri" panose="020F0502020204030204" pitchFamily="34" charset="0"/>
                <a:cs typeface="Arial"/>
              </a:rPr>
              <a:t>kjerneverdier</a:t>
            </a:r>
            <a:r>
              <a:rPr lang="nb-NO" sz="1400" b="1" i="1" u="sng">
                <a:effectLst/>
                <a:latin typeface="Calibri"/>
                <a:ea typeface="Calibri" panose="020F0502020204030204" pitchFamily="34" charset="0"/>
                <a:cs typeface="Arial"/>
              </a:rPr>
              <a:t> og </a:t>
            </a:r>
            <a:r>
              <a:rPr lang="nb-NO" sz="1400" b="1" i="1" u="sng">
                <a:latin typeface="Calibri"/>
                <a:ea typeface="Calibri" panose="020F0502020204030204" pitchFamily="34" charset="0"/>
                <a:cs typeface="Arial"/>
              </a:rPr>
              <a:t>overordna</a:t>
            </a:r>
            <a:r>
              <a:rPr lang="nb-NO" sz="1400" b="1" i="1" u="sng">
                <a:effectLst/>
                <a:latin typeface="Calibri"/>
                <a:ea typeface="Calibri" panose="020F0502020204030204" pitchFamily="34" charset="0"/>
                <a:cs typeface="Arial"/>
              </a:rPr>
              <a:t> mål</a:t>
            </a:r>
            <a:r>
              <a:rPr lang="nb-NO" sz="1400" b="1" i="1">
                <a:solidFill>
                  <a:srgbClr val="000000"/>
                </a:solidFill>
                <a:latin typeface="Calibri"/>
                <a:ea typeface="ＭＳ Ｐゴシック"/>
              </a:rPr>
              <a:t> : </a:t>
            </a:r>
            <a:endParaRPr lang="nb-NO" sz="1400" b="1" i="1">
              <a:solidFill>
                <a:srgbClr val="000000"/>
              </a:solidFill>
              <a:latin typeface="Calibri" panose="020F0502020204030204" pitchFamily="34" charset="0"/>
            </a:endParaRPr>
          </a:p>
          <a:p>
            <a:pPr marL="0" indent="0">
              <a:buNone/>
            </a:pPr>
            <a:r>
              <a:rPr lang="nb-NO" sz="1400">
                <a:effectLst/>
                <a:latin typeface="Calibri" panose="020F0502020204030204" pitchFamily="34" charset="0"/>
                <a:ea typeface="Calibri" panose="020F0502020204030204" pitchFamily="34" charset="0"/>
              </a:rPr>
              <a:t>Hægebostad sin gjeldende visjon er; </a:t>
            </a:r>
            <a:r>
              <a:rPr lang="nb-NO" sz="1400" b="1">
                <a:effectLst/>
                <a:latin typeface="Calibri" panose="020F0502020204030204" pitchFamily="34" charset="0"/>
                <a:ea typeface="Calibri" panose="020F0502020204030204" pitchFamily="34" charset="0"/>
              </a:rPr>
              <a:t>«Sammen om en positiv utvikling»</a:t>
            </a:r>
            <a:r>
              <a:rPr lang="nb-NO" sz="1400">
                <a:effectLst/>
                <a:latin typeface="Calibri" panose="020F0502020204030204" pitchFamily="34" charset="0"/>
                <a:ea typeface="Calibri" panose="020F0502020204030204" pitchFamily="34" charset="0"/>
              </a:rPr>
              <a:t> </a:t>
            </a:r>
          </a:p>
          <a:p>
            <a:pPr marL="0" indent="0">
              <a:buNone/>
            </a:pPr>
            <a:r>
              <a:rPr lang="nb-NO" sz="1400">
                <a:effectLst/>
                <a:latin typeface="Calibri" panose="020F0502020204030204" pitchFamily="34" charset="0"/>
                <a:ea typeface="Calibri" panose="020F0502020204030204" pitchFamily="34" charset="0"/>
              </a:rPr>
              <a:t>Med undertittel «Hægebostad kommune er en stolt og samla kommune som får vekst basert på samspill mellom fortid og framtid»</a:t>
            </a:r>
            <a:br>
              <a:rPr lang="nb-NO" sz="1400">
                <a:effectLst/>
                <a:latin typeface="Calibri" panose="020F0502020204030204" pitchFamily="34" charset="0"/>
                <a:ea typeface="Calibri" panose="020F0502020204030204" pitchFamily="34" charset="0"/>
              </a:rPr>
            </a:br>
            <a:r>
              <a:rPr lang="nb-NO" sz="1400">
                <a:effectLst/>
                <a:latin typeface="Calibri" panose="020F0502020204030204" pitchFamily="34" charset="0"/>
                <a:ea typeface="Calibri" panose="020F0502020204030204" pitchFamily="34" charset="0"/>
              </a:rPr>
              <a:t>En visjon skal formidle hva kommunen ønsker å strekke seg etter.</a:t>
            </a:r>
            <a:br>
              <a:rPr lang="nb-NO" sz="1400">
                <a:effectLst/>
                <a:latin typeface="Calibri" panose="020F0502020204030204" pitchFamily="34" charset="0"/>
                <a:ea typeface="Calibri" panose="020F0502020204030204" pitchFamily="34" charset="0"/>
              </a:rPr>
            </a:br>
            <a:r>
              <a:rPr lang="nb-NO" sz="1400" b="1" i="1">
                <a:effectLst/>
                <a:latin typeface="Calibri" panose="020F0502020204030204" pitchFamily="34" charset="0"/>
                <a:ea typeface="Calibri" panose="020F0502020204030204" pitchFamily="34" charset="0"/>
              </a:rPr>
              <a:t>Hvorfor er dette en riktig visjon også framover? Hvorfor bør visjonen ev.  justeres eller endres?  Hva bør ev. ny visjon ta opp i seg?</a:t>
            </a:r>
            <a:endParaRPr lang="nb-NO" sz="1400" b="1" i="1">
              <a:latin typeface="Calibri" panose="020F0502020204030204" pitchFamily="34" charset="0"/>
              <a:ea typeface="Calibri" panose="020F0502020204030204" pitchFamily="34" charset="0"/>
            </a:endParaRPr>
          </a:p>
          <a:p>
            <a:pPr marL="0" indent="0">
              <a:buNone/>
            </a:pPr>
            <a:endParaRPr lang="nb-NO" sz="1400" b="1" i="1">
              <a:latin typeface="Calibri" panose="020F0502020204030204" pitchFamily="34" charset="0"/>
              <a:ea typeface="Calibri" panose="020F0502020204030204" pitchFamily="34" charset="0"/>
            </a:endParaRPr>
          </a:p>
          <a:p>
            <a:pPr marL="0" indent="0">
              <a:buNone/>
            </a:pPr>
            <a:r>
              <a:rPr lang="nb-NO" sz="1400">
                <a:effectLst/>
                <a:latin typeface="Calibri" panose="020F0502020204030204" pitchFamily="34" charset="0"/>
                <a:ea typeface="Calibri" panose="020F0502020204030204" pitchFamily="34" charset="0"/>
              </a:rPr>
              <a:t>Hægebostad gjeldende hovedmål er: «Hægebostad skal gjennom målrettet arbeid være en attraktiv tilflyttingskommune med minimum 2% befolkningsvekst hvert år, og med spesielt fokus på tilflytting av yngre kvinner». Målene i samfunnsplanen bør være langsiktige, henge sammen med visjonen og skildre ønsket framtidig tilstand. Samtidig være realistiske og målbare. </a:t>
            </a:r>
          </a:p>
          <a:p>
            <a:pPr marL="0" indent="0">
              <a:buNone/>
            </a:pPr>
            <a:r>
              <a:rPr lang="nb-NO" sz="1400" b="1" i="1">
                <a:effectLst/>
                <a:latin typeface="Calibri" panose="020F0502020204030204" pitchFamily="34" charset="0"/>
                <a:ea typeface="Calibri" panose="020F0502020204030204" pitchFamily="34" charset="0"/>
              </a:rPr>
              <a:t>Hvorfor er dette et riktig mål også framover? Hvorfor bør målet ev.  justeres?</a:t>
            </a:r>
            <a:endParaRPr lang="nb-NO" sz="1400">
              <a:effectLst/>
              <a:latin typeface="Calibri" panose="020F0502020204030204" pitchFamily="34" charset="0"/>
              <a:ea typeface="Calibri" panose="020F0502020204030204" pitchFamily="34" charset="0"/>
            </a:endParaRPr>
          </a:p>
          <a:p>
            <a:pPr marL="0" indent="0">
              <a:buNone/>
            </a:pPr>
            <a:br>
              <a:rPr lang="nb-NO" sz="800">
                <a:effectLst/>
                <a:latin typeface="Calibri" panose="020F0502020204030204" pitchFamily="34" charset="0"/>
                <a:ea typeface="Calibri" panose="020F0502020204030204" pitchFamily="34" charset="0"/>
              </a:rPr>
            </a:br>
            <a:r>
              <a:rPr lang="nb-NO" sz="1400">
                <a:effectLst/>
                <a:latin typeface="Calibri" panose="020F0502020204030204" pitchFamily="34" charset="0"/>
                <a:ea typeface="Calibri" panose="020F0502020204030204" pitchFamily="34" charset="0"/>
              </a:rPr>
              <a:t>Hægebostad  gjeldende verdier – det er ikke fastsett verdier i gjeldende plan</a:t>
            </a:r>
            <a:br>
              <a:rPr lang="nb-NO" sz="1400">
                <a:effectLst/>
                <a:latin typeface="Calibri" panose="020F0502020204030204" pitchFamily="34" charset="0"/>
                <a:ea typeface="Calibri" panose="020F0502020204030204" pitchFamily="34" charset="0"/>
              </a:rPr>
            </a:br>
            <a:r>
              <a:rPr lang="nb-NO" sz="1400">
                <a:effectLst/>
                <a:latin typeface="Calibri" panose="020F0502020204030204" pitchFamily="34" charset="0"/>
                <a:ea typeface="Calibri" panose="020F0502020204030204" pitchFamily="34" charset="0"/>
              </a:rPr>
              <a:t>Verdier skal uttrykke hva vi opplever er viktig å ivareta og oppnå. Verdiene skal prege arbeidet i kommunen, og slik kommunen (</a:t>
            </a:r>
            <a:r>
              <a:rPr lang="nb-NO" sz="1400" err="1">
                <a:effectLst/>
                <a:latin typeface="Calibri" panose="020F0502020204030204" pitchFamily="34" charset="0"/>
                <a:ea typeface="Calibri" panose="020F0502020204030204" pitchFamily="34" charset="0"/>
              </a:rPr>
              <a:t>adm</a:t>
            </a:r>
            <a:r>
              <a:rPr lang="nb-NO" sz="1400">
                <a:effectLst/>
                <a:latin typeface="Calibri" panose="020F0502020204030204" pitchFamily="34" charset="0"/>
                <a:ea typeface="Calibri" panose="020F0502020204030204" pitchFamily="34" charset="0"/>
              </a:rPr>
              <a:t> og pol) framstår i kontakt med innbyggere, brukere av tjenester, samarbeidspartnere og hvordan vi møter hverandre som kollegaer. Verdiene bør også være en ledestjerne for hvordan Hægebostad som samfunn framstår.   </a:t>
            </a:r>
            <a:br>
              <a:rPr lang="nb-NO" sz="1400">
                <a:effectLst/>
                <a:latin typeface="Calibri" panose="020F0502020204030204" pitchFamily="34" charset="0"/>
                <a:ea typeface="Calibri" panose="020F0502020204030204" pitchFamily="34" charset="0"/>
              </a:rPr>
            </a:br>
            <a:r>
              <a:rPr lang="nb-NO" sz="1400" b="1" i="1">
                <a:effectLst/>
                <a:latin typeface="Calibri" panose="020F0502020204030204" pitchFamily="34" charset="0"/>
                <a:ea typeface="Calibri" panose="020F0502020204030204" pitchFamily="34" charset="0"/>
              </a:rPr>
              <a:t>Er det greit for Hægebostad å ikke definere noen utvalgte verdier som i dag? Dersom det </a:t>
            </a:r>
          </a:p>
          <a:p>
            <a:pPr marL="0" indent="0">
              <a:buNone/>
            </a:pPr>
            <a:r>
              <a:rPr lang="nb-NO" sz="1400" b="1" i="1">
                <a:effectLst/>
                <a:latin typeface="Calibri" panose="020F0502020204030204" pitchFamily="34" charset="0"/>
                <a:ea typeface="Calibri" panose="020F0502020204030204" pitchFamily="34" charset="0"/>
              </a:rPr>
              <a:t>skulle blitt lansert noen verdier som skal enes om – har dere noen forslag på ord som gjenspeiler verdiene? </a:t>
            </a:r>
            <a:endParaRPr lang="nb-NO" sz="1400">
              <a:effectLst/>
              <a:latin typeface="Calibri" panose="020F0502020204030204" pitchFamily="34" charset="0"/>
              <a:ea typeface="Calibri" panose="020F0502020204030204" pitchFamily="34" charset="0"/>
            </a:endParaRPr>
          </a:p>
          <a:p>
            <a:pPr marL="0" lvl="0" indent="0">
              <a:buNone/>
            </a:pPr>
            <a:endParaRPr lang="nb-NO" sz="14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E92A18-2406-4C2B-B974-051ACA775162}"/>
              </a:ext>
            </a:extLst>
          </p:cNvPr>
          <p:cNvSpPr>
            <a:spLocks noGrp="1"/>
          </p:cNvSpPr>
          <p:nvPr>
            <p:ph sz="quarter" idx="10"/>
          </p:nvPr>
        </p:nvSpPr>
        <p:spPr>
          <a:xfrm>
            <a:off x="395536" y="218164"/>
            <a:ext cx="8748464" cy="4707172"/>
          </a:xfrm>
        </p:spPr>
        <p:txBody>
          <a:bodyPr/>
          <a:lstStyle/>
          <a:p>
            <a:pPr marL="0" indent="0">
              <a:buNone/>
            </a:pPr>
            <a:r>
              <a:rPr lang="nb-NO" b="1">
                <a:solidFill>
                  <a:srgbClr val="000000"/>
                </a:solidFill>
                <a:latin typeface="Calibri"/>
                <a:ea typeface="ＭＳ Ｐゴシック"/>
              </a:rPr>
              <a:t>Bord 2: Bordvert: </a:t>
            </a:r>
          </a:p>
          <a:p>
            <a:pPr marL="0" indent="0">
              <a:buNone/>
            </a:pPr>
            <a:r>
              <a:rPr lang="nb-NO" sz="1800" b="1" u="sng">
                <a:effectLst/>
                <a:latin typeface="Calibri"/>
                <a:ea typeface="Calibri" panose="020F0502020204030204" pitchFamily="34" charset="0"/>
                <a:cs typeface="Arial"/>
              </a:rPr>
              <a:t>Demografisk ubalanse</a:t>
            </a:r>
            <a:endParaRPr lang="nb-NO" sz="1800" b="1">
              <a:solidFill>
                <a:srgbClr val="000000"/>
              </a:solidFill>
              <a:latin typeface="Calibri"/>
              <a:ea typeface="ＭＳ Ｐゴシック"/>
              <a:cs typeface="Arial"/>
            </a:endParaRPr>
          </a:p>
          <a:p>
            <a:r>
              <a:rPr lang="nb-NO" sz="2800" b="1">
                <a:effectLst/>
                <a:latin typeface="Calibri" panose="020F0502020204030204" pitchFamily="34" charset="0"/>
                <a:ea typeface="Calibri" panose="020F0502020204030204" pitchFamily="34" charset="0"/>
              </a:rPr>
              <a:t>Utviklingstrekkene for Hægebostad tilsier flere eldre, færre unge, færre i yrkesaktiv alder. </a:t>
            </a:r>
            <a:br>
              <a:rPr lang="nb-NO" sz="2000">
                <a:effectLst/>
                <a:latin typeface="Calibri" panose="020F0502020204030204" pitchFamily="34" charset="0"/>
                <a:ea typeface="Calibri" panose="020F0502020204030204" pitchFamily="34" charset="0"/>
              </a:rPr>
            </a:br>
            <a:endParaRPr lang="nb-NO" sz="1800">
              <a:effectLst/>
              <a:latin typeface="Calibri" panose="020F0502020204030204" pitchFamily="34" charset="0"/>
              <a:ea typeface="Calibri" panose="020F0502020204030204" pitchFamily="34" charset="0"/>
            </a:endParaRPr>
          </a:p>
          <a:p>
            <a:r>
              <a:rPr lang="nb-NO" sz="2000" b="1" i="1">
                <a:effectLst/>
                <a:latin typeface="Calibri" panose="020F0502020204030204" pitchFamily="34" charset="0"/>
                <a:ea typeface="Calibri" panose="020F0502020204030204" pitchFamily="34" charset="0"/>
              </a:rPr>
              <a:t>Hva er viktige mål, satsingsområder og strategier for å møte de demografiske utviklingstrekkene? For kommunen som tjenestetilbyder og som samfunnsutvikler.</a:t>
            </a:r>
            <a:endParaRPr lang="nb-NO" b="1" i="1">
              <a:latin typeface="Calibri" panose="020F0502020204030204" pitchFamily="34" charset="0"/>
              <a:ea typeface="Calibri" panose="020F0502020204030204" pitchFamily="34" charset="0"/>
            </a:endParaRPr>
          </a:p>
          <a:p>
            <a:r>
              <a:rPr lang="nb-NO" sz="2000" b="1" i="1">
                <a:effectLst/>
                <a:latin typeface="Calibri" panose="020F0502020204030204" pitchFamily="34" charset="0"/>
                <a:ea typeface="Calibri" panose="020F0502020204030204" pitchFamily="34" charset="0"/>
              </a:rPr>
              <a:t>Hva lokale og regionale kvaliteter og ressurser har Hægebostad  å spille på?</a:t>
            </a:r>
            <a:endParaRPr lang="nb-NO" sz="1800">
              <a:effectLst/>
              <a:latin typeface="Calibri" panose="020F0502020204030204" pitchFamily="34" charset="0"/>
              <a:ea typeface="Calibri" panose="020F0502020204030204" pitchFamily="34" charset="0"/>
            </a:endParaRPr>
          </a:p>
          <a:p>
            <a:pPr marL="0" indent="0">
              <a:buNone/>
            </a:pPr>
            <a:br>
              <a:rPr lang="nb-NO">
                <a:latin typeface="Calibri" panose="020F0502020204030204" pitchFamily="34" charset="0"/>
              </a:rPr>
            </a:br>
            <a:endParaRPr lang="nb-NO"/>
          </a:p>
          <a:p>
            <a:pPr marL="0" indent="0">
              <a:buNone/>
            </a:pPr>
            <a:endParaRPr lang="nb-NO"/>
          </a:p>
        </p:txBody>
      </p:sp>
    </p:spTree>
    <p:extLst>
      <p:ext uri="{BB962C8B-B14F-4D97-AF65-F5344CB8AC3E}">
        <p14:creationId xmlns:p14="http://schemas.microsoft.com/office/powerpoint/2010/main" val="78338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E92A18-2406-4C2B-B974-051ACA775162}"/>
              </a:ext>
            </a:extLst>
          </p:cNvPr>
          <p:cNvSpPr>
            <a:spLocks noGrp="1"/>
          </p:cNvSpPr>
          <p:nvPr>
            <p:ph sz="quarter" idx="10"/>
          </p:nvPr>
        </p:nvSpPr>
        <p:spPr>
          <a:xfrm>
            <a:off x="395536" y="218164"/>
            <a:ext cx="8748464" cy="4707172"/>
          </a:xfrm>
        </p:spPr>
        <p:txBody>
          <a:bodyPr/>
          <a:lstStyle/>
          <a:p>
            <a:pPr marL="0" indent="0">
              <a:buNone/>
            </a:pPr>
            <a:r>
              <a:rPr lang="nb-NO" b="1">
                <a:solidFill>
                  <a:srgbClr val="000000"/>
                </a:solidFill>
                <a:latin typeface="Calibri"/>
                <a:ea typeface="ＭＳ Ｐゴシック"/>
              </a:rPr>
              <a:t>Bord 3: Bordvert: </a:t>
            </a:r>
          </a:p>
          <a:p>
            <a:pPr marL="0" indent="0">
              <a:buNone/>
            </a:pPr>
            <a:r>
              <a:rPr lang="nb-NO" sz="1800" u="sng">
                <a:effectLst/>
                <a:latin typeface="Calibri" panose="020F0502020204030204" pitchFamily="34" charset="0"/>
                <a:ea typeface="Calibri" panose="020F0502020204030204" pitchFamily="34" charset="0"/>
                <a:cs typeface="Arial" panose="020B0604020202020204" pitchFamily="34" charset="0"/>
              </a:rPr>
              <a:t>Levekår, likestilling, inkludering og mangfold</a:t>
            </a:r>
          </a:p>
          <a:p>
            <a:pPr marL="0" indent="0">
              <a:buNone/>
            </a:pPr>
            <a:endParaRPr lang="nb-NO" sz="1800" u="sng">
              <a:latin typeface="Calibri" panose="020F0502020204030204" pitchFamily="34" charset="0"/>
              <a:ea typeface="Calibri" panose="020F0502020204030204" pitchFamily="34" charset="0"/>
              <a:cs typeface="Arial" panose="020B0604020202020204" pitchFamily="34" charset="0"/>
            </a:endParaRPr>
          </a:p>
          <a:p>
            <a:pPr marL="0" indent="0">
              <a:buNone/>
            </a:pPr>
            <a:r>
              <a:rPr lang="nb-NO" sz="2000">
                <a:effectLst/>
                <a:latin typeface="Calibri" panose="020F0502020204030204" pitchFamily="34" charset="0"/>
                <a:ea typeface="Calibri" panose="020F0502020204030204" pitchFamily="34" charset="0"/>
              </a:rPr>
              <a:t>Sysselsettingsandelen er svært høy for begge kjønn, og for kvinner høyere enn Agder og landet.  Samtidig er antall deltidsansatte kvinner svært høy (63,3%) i forhold til Agder (46,5) og landet totalt (37,3)</a:t>
            </a:r>
            <a:endParaRPr lang="nb-NO" sz="1800">
              <a:effectLst/>
              <a:latin typeface="Calibri" panose="020F0502020204030204" pitchFamily="34" charset="0"/>
              <a:ea typeface="Calibri" panose="020F0502020204030204" pitchFamily="34" charset="0"/>
            </a:endParaRPr>
          </a:p>
          <a:p>
            <a:pPr marL="0" indent="0">
              <a:buNone/>
            </a:pPr>
            <a:r>
              <a:rPr lang="nb-NO" sz="2000">
                <a:effectLst/>
                <a:latin typeface="Calibri" panose="020F0502020204030204" pitchFamily="34" charset="0"/>
                <a:ea typeface="Calibri" panose="020F0502020204030204" pitchFamily="34" charset="0"/>
              </a:rPr>
              <a:t>Hvordan utnytte arbeidskraftreserven og hvordan tiltrekke oss flere som kan arbeide i kommunen?</a:t>
            </a:r>
            <a:endParaRPr lang="nb-NO" sz="1800">
              <a:effectLst/>
              <a:latin typeface="Calibri" panose="020F0502020204030204" pitchFamily="34" charset="0"/>
              <a:ea typeface="Calibri" panose="020F0502020204030204" pitchFamily="34" charset="0"/>
            </a:endParaRPr>
          </a:p>
          <a:p>
            <a:pPr marL="0" indent="0">
              <a:buNone/>
            </a:pPr>
            <a:r>
              <a:rPr lang="nb-NO" sz="2000" b="1" i="1">
                <a:effectLst/>
                <a:latin typeface="Calibri" panose="020F0502020204030204" pitchFamily="34" charset="0"/>
                <a:ea typeface="Calibri" panose="020F0502020204030204" pitchFamily="34" charset="0"/>
              </a:rPr>
              <a:t> </a:t>
            </a:r>
            <a:endParaRPr lang="nb-NO" sz="1800">
              <a:effectLst/>
              <a:latin typeface="Calibri" panose="020F0502020204030204" pitchFamily="34" charset="0"/>
              <a:ea typeface="Calibri" panose="020F0502020204030204" pitchFamily="34" charset="0"/>
            </a:endParaRPr>
          </a:p>
          <a:p>
            <a:pPr marL="0" indent="0">
              <a:buNone/>
            </a:pPr>
            <a:r>
              <a:rPr lang="nb-NO" sz="2000" b="1" i="1">
                <a:effectLst/>
                <a:latin typeface="Calibri" panose="020F0502020204030204" pitchFamily="34" charset="0"/>
                <a:ea typeface="Calibri" panose="020F0502020204030204" pitchFamily="34" charset="0"/>
              </a:rPr>
              <a:t>Hva er viktige mål, satsingsområder og strategier for å sikre likeverdige levekår og hindre utenforskap? For kommunen som tjenestetilbyder og som samfunnsutvikler.</a:t>
            </a:r>
            <a:br>
              <a:rPr lang="nb-NO" sz="2000" b="1" i="1">
                <a:effectLst/>
                <a:latin typeface="Calibri" panose="020F0502020204030204" pitchFamily="34" charset="0"/>
                <a:ea typeface="Calibri" panose="020F0502020204030204" pitchFamily="34" charset="0"/>
              </a:rPr>
            </a:br>
            <a:r>
              <a:rPr lang="nb-NO" sz="2000" b="1" i="1">
                <a:effectLst/>
                <a:latin typeface="Calibri" panose="020F0502020204030204" pitchFamily="34" charset="0"/>
                <a:ea typeface="Calibri" panose="020F0502020204030204" pitchFamily="34" charset="0"/>
              </a:rPr>
              <a:t>Hva lokale og regionale kvaliteter og ressurser har Hægebostad å spille på?</a:t>
            </a:r>
            <a:endParaRPr lang="nb-NO" sz="1800">
              <a:effectLst/>
              <a:latin typeface="Calibri" panose="020F0502020204030204" pitchFamily="34" charset="0"/>
              <a:ea typeface="Calibri" panose="020F0502020204030204" pitchFamily="34" charset="0"/>
            </a:endParaRPr>
          </a:p>
          <a:p>
            <a:pPr marL="0" indent="0">
              <a:buNone/>
            </a:pPr>
            <a:br>
              <a:rPr lang="nb-NO">
                <a:latin typeface="Calibri" panose="020F0502020204030204" pitchFamily="34" charset="0"/>
              </a:rPr>
            </a:br>
            <a:endParaRPr lang="nb-NO"/>
          </a:p>
          <a:p>
            <a:pPr marL="0" indent="0">
              <a:buNone/>
            </a:pPr>
            <a:endParaRPr lang="nb-NO"/>
          </a:p>
        </p:txBody>
      </p:sp>
    </p:spTree>
    <p:extLst>
      <p:ext uri="{BB962C8B-B14F-4D97-AF65-F5344CB8AC3E}">
        <p14:creationId xmlns:p14="http://schemas.microsoft.com/office/powerpoint/2010/main" val="3396476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F362272-9A80-B06D-9A2E-A506F374DA93}"/>
              </a:ext>
            </a:extLst>
          </p:cNvPr>
          <p:cNvSpPr>
            <a:spLocks noGrp="1"/>
          </p:cNvSpPr>
          <p:nvPr>
            <p:ph type="title"/>
          </p:nvPr>
        </p:nvSpPr>
        <p:spPr>
          <a:xfrm>
            <a:off x="395291" y="411510"/>
            <a:ext cx="8353425" cy="486128"/>
          </a:xfrm>
        </p:spPr>
        <p:txBody>
          <a:bodyPr/>
          <a:lstStyle/>
          <a:p>
            <a:r>
              <a:rPr lang="nb-NO"/>
              <a:t>Program dag 1 – ettermiddag og kveld </a:t>
            </a:r>
          </a:p>
        </p:txBody>
      </p:sp>
      <p:sp>
        <p:nvSpPr>
          <p:cNvPr id="6" name="Plassholder for innhold 5">
            <a:extLst>
              <a:ext uri="{FF2B5EF4-FFF2-40B4-BE49-F238E27FC236}">
                <a16:creationId xmlns:a16="http://schemas.microsoft.com/office/drawing/2014/main" id="{8B08FDBA-41AD-31C3-CD87-305D77B7E3AD}"/>
              </a:ext>
            </a:extLst>
          </p:cNvPr>
          <p:cNvSpPr>
            <a:spLocks noGrp="1"/>
          </p:cNvSpPr>
          <p:nvPr>
            <p:ph idx="1"/>
          </p:nvPr>
        </p:nvSpPr>
        <p:spPr>
          <a:xfrm>
            <a:off x="323529" y="897638"/>
            <a:ext cx="8562790" cy="4245862"/>
          </a:xfrm>
        </p:spPr>
        <p:txBody>
          <a:bodyPr/>
          <a:lstStyle/>
          <a:p>
            <a:pPr marL="0" indent="0">
              <a:lnSpc>
                <a:spcPct val="107000"/>
              </a:lnSpc>
              <a:spcAft>
                <a:spcPts val="800"/>
              </a:spcAft>
              <a:buNone/>
            </a:pPr>
            <a:r>
              <a:rPr lang="nb-NO" sz="1800" b="1">
                <a:effectLst/>
                <a:latin typeface="Calibri" panose="020F0502020204030204" pitchFamily="34" charset="0"/>
                <a:ea typeface="Calibri" panose="020F0502020204030204" pitchFamily="34" charset="0"/>
                <a:cs typeface="Times New Roman" panose="02020603050405020304" pitchFamily="18" charset="0"/>
              </a:rPr>
              <a:t>16.45	Bolk 1 – Velkommen til samling</a:t>
            </a:r>
            <a:br>
              <a:rPr lang="nb-NO" sz="1800" b="1">
                <a:latin typeface="Calibri" panose="020F0502020204030204" pitchFamily="34" charset="0"/>
                <a:ea typeface="Calibri" panose="020F0502020204030204" pitchFamily="34" charset="0"/>
                <a:cs typeface="Times New Roman" panose="02020603050405020304" pitchFamily="18" charset="0"/>
              </a:rPr>
            </a:br>
            <a:r>
              <a:rPr lang="nb-NO" sz="1800" b="1">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Velkommen v/ ordfører </a:t>
            </a:r>
            <a:r>
              <a:rPr lang="nb-NO" sz="140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buFontTx/>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Presentasjonsrunde. </a:t>
            </a:r>
          </a:p>
          <a:p>
            <a:pPr>
              <a:lnSpc>
                <a:spcPct val="107000"/>
              </a:lnSpc>
              <a:spcAft>
                <a:spcPts val="800"/>
              </a:spcAft>
              <a:buFontTx/>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Gjennomgang av program. </a:t>
            </a:r>
          </a:p>
          <a:p>
            <a:pPr>
              <a:lnSpc>
                <a:spcPct val="107000"/>
              </a:lnSpc>
              <a:spcAft>
                <a:spcPts val="800"/>
              </a:spcAft>
              <a:buFontTx/>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Forventningsavklaring </a:t>
            </a:r>
          </a:p>
          <a:p>
            <a:pPr marL="0" indent="0">
              <a:lnSpc>
                <a:spcPct val="107000"/>
              </a:lnSpc>
              <a:spcAft>
                <a:spcPts val="800"/>
              </a:spcAft>
              <a:buNone/>
            </a:pPr>
            <a:r>
              <a:rPr lang="nb-NO" sz="1800" b="1">
                <a:latin typeface="Calibri" panose="020F0502020204030204" pitchFamily="34" charset="0"/>
                <a:ea typeface="Calibri" panose="020F0502020204030204" pitchFamily="34" charset="0"/>
                <a:cs typeface="Times New Roman" panose="02020603050405020304" pitchFamily="18" charset="0"/>
              </a:rPr>
              <a:t>17.15	</a:t>
            </a:r>
            <a:r>
              <a:rPr lang="nb-NO" sz="1800" b="1">
                <a:effectLst/>
                <a:latin typeface="Calibri" panose="020F0502020204030204" pitchFamily="34" charset="0"/>
                <a:ea typeface="Calibri" panose="020F0502020204030204" pitchFamily="34" charset="0"/>
                <a:cs typeface="Times New Roman" panose="02020603050405020304" pitchFamily="18" charset="0"/>
              </a:rPr>
              <a:t>Bolk 2 - Løfte blikket med samfunnsmål i siktet </a:t>
            </a:r>
            <a:br>
              <a:rPr lang="nb-NO" sz="1800" b="1">
                <a:latin typeface="Calibri" panose="020F0502020204030204" pitchFamily="34" charset="0"/>
                <a:ea typeface="Calibri" panose="020F0502020204030204" pitchFamily="34" charset="0"/>
                <a:cs typeface="Times New Roman" panose="02020603050405020304" pitchFamily="18" charset="0"/>
              </a:rPr>
            </a:br>
            <a:r>
              <a:rPr lang="nb-NO" sz="1800" b="1">
                <a:latin typeface="Calibri" panose="020F0502020204030204" pitchFamily="34" charset="0"/>
                <a:ea typeface="Calibri" panose="020F0502020204030204" pitchFamily="34" charset="0"/>
                <a:cs typeface="Times New Roman" panose="02020603050405020304" pitchFamily="18" charset="0"/>
              </a:rPr>
              <a:t>	</a:t>
            </a:r>
            <a:r>
              <a:rPr lang="nb-NO" sz="1400" b="1" i="1">
                <a:effectLst/>
                <a:latin typeface="Calibri" panose="020F0502020204030204" pitchFamily="34" charset="0"/>
                <a:ea typeface="Calibri" panose="020F0502020204030204" pitchFamily="34" charset="0"/>
                <a:cs typeface="Times New Roman" panose="02020603050405020304" pitchFamily="18" charset="0"/>
              </a:rPr>
              <a:t>«</a:t>
            </a:r>
            <a:r>
              <a:rPr lang="nb-NO" sz="1400" b="1">
                <a:effectLst/>
                <a:latin typeface="Calibri" panose="020F0502020204030204" pitchFamily="34" charset="0"/>
                <a:ea typeface="Calibri" panose="020F0502020204030204" pitchFamily="34" charset="0"/>
                <a:cs typeface="Times New Roman" panose="02020603050405020304" pitchFamily="18" charset="0"/>
              </a:rPr>
              <a:t>Forebygge mer og reparere mindre – må vi endre på noe da</a:t>
            </a:r>
            <a:r>
              <a:rPr lang="nb-NO" sz="1400" b="1" i="1">
                <a:effectLst/>
                <a:latin typeface="Calibri" panose="020F0502020204030204" pitchFamily="34" charset="0"/>
                <a:ea typeface="Calibri" panose="020F0502020204030204" pitchFamily="34" charset="0"/>
                <a:cs typeface="Times New Roman" panose="02020603050405020304" pitchFamily="18" charset="0"/>
              </a:rPr>
              <a:t>?»</a:t>
            </a:r>
            <a:r>
              <a:rPr lang="nb-NO" sz="1400" b="1">
                <a:effectLst/>
                <a:latin typeface="Calibri" panose="020F0502020204030204" pitchFamily="34" charset="0"/>
                <a:ea typeface="Calibri" panose="020F0502020204030204" pitchFamily="34" charset="0"/>
                <a:cs typeface="Times New Roman" panose="02020603050405020304" pitchFamily="18" charset="0"/>
              </a:rPr>
              <a:t> </a:t>
            </a:r>
            <a:br>
              <a:rPr lang="nb-NO" sz="1400" b="1">
                <a:effectLst/>
                <a:latin typeface="Calibri" panose="020F0502020204030204" pitchFamily="34" charset="0"/>
                <a:ea typeface="Calibri" panose="020F0502020204030204" pitchFamily="34" charset="0"/>
                <a:cs typeface="Times New Roman" panose="02020603050405020304" pitchFamily="18" charset="0"/>
              </a:rPr>
            </a:br>
            <a:r>
              <a:rPr lang="nb-NO" sz="1400">
                <a:effectLst/>
                <a:latin typeface="Calibri" panose="020F0502020204030204" pitchFamily="34" charset="0"/>
                <a:ea typeface="Calibri" panose="020F0502020204030204" pitchFamily="34" charset="0"/>
                <a:cs typeface="Times New Roman" panose="02020603050405020304" pitchFamily="18" charset="0"/>
              </a:rPr>
              <a:t>	Ved fylkeshelsedirektør Vegard Nilsen, Agder fylkeskommune</a:t>
            </a:r>
          </a:p>
          <a:p>
            <a:pPr marL="0" indent="0">
              <a:lnSpc>
                <a:spcPct val="107000"/>
              </a:lnSpc>
              <a:spcAft>
                <a:spcPts val="800"/>
              </a:spcAft>
              <a:buNone/>
            </a:pPr>
            <a:r>
              <a:rPr kumimoji="0" lang="nb-NO" sz="1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17.45	</a:t>
            </a:r>
            <a:r>
              <a:rPr lang="nb-NO" sz="1400">
                <a:effectLst/>
                <a:latin typeface="Calibri" panose="020F0502020204030204" pitchFamily="34" charset="0"/>
                <a:ea typeface="Calibri" panose="020F0502020204030204" pitchFamily="34" charset="0"/>
                <a:cs typeface="Times New Roman" panose="02020603050405020304" pitchFamily="18" charset="0"/>
              </a:rPr>
              <a:t>Summing rundt bordene – Hva har vi hørt</a:t>
            </a:r>
            <a:r>
              <a:rPr lang="nb-NO" sz="1400" i="1">
                <a:effectLst/>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Hvilken betydning har det for Hægebostad </a:t>
            </a:r>
            <a:r>
              <a:rPr lang="nb-NO" sz="1400" i="1">
                <a:effectLst/>
                <a:latin typeface="Calibri" panose="020F0502020204030204" pitchFamily="34" charset="0"/>
                <a:ea typeface="Calibri" panose="020F0502020204030204" pitchFamily="34" charset="0"/>
                <a:cs typeface="Times New Roman" panose="02020603050405020304" pitchFamily="18" charset="0"/>
              </a:rPr>
              <a:t>?</a:t>
            </a:r>
            <a:endParaRPr lang="nb-NO" sz="1400" i="1">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400" b="1">
                <a:effectLst/>
                <a:latin typeface="Calibri" panose="020F0502020204030204" pitchFamily="34" charset="0"/>
                <a:ea typeface="Calibri" panose="020F0502020204030204" pitchFamily="34" charset="0"/>
                <a:cs typeface="Times New Roman" panose="02020603050405020304" pitchFamily="18" charset="0"/>
              </a:rPr>
              <a:t>18.00</a:t>
            </a:r>
            <a:r>
              <a:rPr lang="nb-NO" sz="1400">
                <a:effectLst/>
                <a:latin typeface="Calibri" panose="020F0502020204030204" pitchFamily="34" charset="0"/>
                <a:ea typeface="Calibri" panose="020F0502020204030204" pitchFamily="34" charset="0"/>
                <a:cs typeface="Times New Roman" panose="02020603050405020304" pitchFamily="18" charset="0"/>
              </a:rPr>
              <a:t>	</a:t>
            </a:r>
            <a:r>
              <a:rPr lang="nb-NO" sz="1400">
                <a:latin typeface="Calibri" panose="020F0502020204030204" pitchFamily="34" charset="0"/>
                <a:ea typeface="Calibri" panose="020F0502020204030204" pitchFamily="34" charset="0"/>
                <a:cs typeface="Times New Roman" panose="02020603050405020304" pitchFamily="18" charset="0"/>
              </a:rPr>
              <a:t>S</a:t>
            </a:r>
            <a:r>
              <a:rPr lang="nb-NO" sz="1400">
                <a:effectLst/>
                <a:latin typeface="Calibri" panose="020F0502020204030204" pitchFamily="34" charset="0"/>
                <a:ea typeface="Calibri" panose="020F0502020204030204" pitchFamily="34" charset="0"/>
                <a:cs typeface="Times New Roman" panose="02020603050405020304" pitchFamily="18" charset="0"/>
              </a:rPr>
              <a:t>pørsmål og kommentarer til innleder </a:t>
            </a:r>
          </a:p>
          <a:p>
            <a:pPr marL="0" indent="0">
              <a:lnSpc>
                <a:spcPct val="107000"/>
              </a:lnSpc>
              <a:spcAft>
                <a:spcPts val="800"/>
              </a:spcAft>
              <a:buNone/>
            </a:pPr>
            <a:r>
              <a:rPr lang="nb-NO" sz="1400" b="1">
                <a:effectLst/>
                <a:latin typeface="Calibri" panose="020F0502020204030204" pitchFamily="34" charset="0"/>
                <a:ea typeface="Calibri" panose="020F0502020204030204" pitchFamily="34" charset="0"/>
                <a:cs typeface="Times New Roman" panose="02020603050405020304" pitchFamily="18" charset="0"/>
              </a:rPr>
              <a:t>18.15</a:t>
            </a:r>
            <a:r>
              <a:rPr lang="nb-NO" sz="1400">
                <a:effectLst/>
                <a:latin typeface="Calibri" panose="020F0502020204030204" pitchFamily="34" charset="0"/>
                <a:ea typeface="Calibri" panose="020F0502020204030204" pitchFamily="34" charset="0"/>
                <a:cs typeface="Times New Roman" panose="02020603050405020304" pitchFamily="18" charset="0"/>
              </a:rPr>
              <a:t>	Pause</a:t>
            </a:r>
            <a:br>
              <a:rPr lang="nb-NO" sz="1800">
                <a:effectLst/>
                <a:latin typeface="Calibri" panose="020F0502020204030204" pitchFamily="34" charset="0"/>
                <a:ea typeface="Calibri" panose="020F0502020204030204" pitchFamily="34" charset="0"/>
                <a:cs typeface="Times New Roman" panose="02020603050405020304" pitchFamily="18" charset="0"/>
              </a:rPr>
            </a:br>
            <a:r>
              <a:rPr lang="nb-NO" sz="1800">
                <a:effectLst/>
                <a:latin typeface="Calibri" panose="020F0502020204030204" pitchFamily="34" charset="0"/>
                <a:ea typeface="Calibri" panose="020F0502020204030204" pitchFamily="34" charset="0"/>
                <a:cs typeface="Times New Roman" panose="02020603050405020304" pitchFamily="18" charset="0"/>
              </a:rPr>
              <a:t> </a:t>
            </a:r>
          </a:p>
          <a:p>
            <a:endParaRPr lang="nb-NO"/>
          </a:p>
        </p:txBody>
      </p:sp>
    </p:spTree>
    <p:extLst>
      <p:ext uri="{BB962C8B-B14F-4D97-AF65-F5344CB8AC3E}">
        <p14:creationId xmlns:p14="http://schemas.microsoft.com/office/powerpoint/2010/main" val="2876479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E92A18-2406-4C2B-B974-051ACA775162}"/>
              </a:ext>
            </a:extLst>
          </p:cNvPr>
          <p:cNvSpPr>
            <a:spLocks noGrp="1"/>
          </p:cNvSpPr>
          <p:nvPr>
            <p:ph sz="quarter" idx="10"/>
          </p:nvPr>
        </p:nvSpPr>
        <p:spPr>
          <a:xfrm>
            <a:off x="395536" y="218164"/>
            <a:ext cx="8748464" cy="4707172"/>
          </a:xfrm>
        </p:spPr>
        <p:txBody>
          <a:bodyPr/>
          <a:lstStyle/>
          <a:p>
            <a:pPr marL="0" indent="0">
              <a:buNone/>
            </a:pPr>
            <a:r>
              <a:rPr lang="nb-NO" b="1">
                <a:solidFill>
                  <a:srgbClr val="000000"/>
                </a:solidFill>
                <a:latin typeface="Calibri"/>
                <a:ea typeface="ＭＳ Ｐゴシック"/>
              </a:rPr>
              <a:t>Bord 4: Bordvert: </a:t>
            </a:r>
          </a:p>
          <a:p>
            <a:pPr marL="0" indent="0">
              <a:buNone/>
            </a:pPr>
            <a:r>
              <a:rPr lang="nb-NO" sz="1800" b="1" u="sng">
                <a:effectLst/>
                <a:latin typeface="Calibri"/>
                <a:ea typeface="Calibri" panose="020F0502020204030204" pitchFamily="34" charset="0"/>
                <a:cs typeface="Arial"/>
              </a:rPr>
              <a:t>Arbeidsplasser og næringsliv</a:t>
            </a:r>
            <a:endParaRPr lang="nb-NO" sz="1800" b="1" u="sng">
              <a:latin typeface="Calibri"/>
              <a:ea typeface="Calibri" panose="020F0502020204030204" pitchFamily="34" charset="0"/>
              <a:cs typeface="Arial"/>
            </a:endParaRPr>
          </a:p>
          <a:p>
            <a:pPr marL="0" indent="0">
              <a:buNone/>
            </a:pPr>
            <a:r>
              <a:rPr lang="nb-NO" sz="2000">
                <a:effectLst/>
                <a:latin typeface="Calibri" panose="020F0502020204030204" pitchFamily="34" charset="0"/>
                <a:ea typeface="Calibri" panose="020F0502020204030204" pitchFamily="34" charset="0"/>
              </a:rPr>
              <a:t>Hægebostad er en integrert del av bo-  og arbeidsmarkedsregionen i Lister. 55% av innbyggerne jobbar i eigen kommune, resten pendler til nabokommunene. Mange pendler også til Hægebostad. Arbeidsplasser og næringsliv i Hægebostad består i hovedsak av små og mellomstore bedrifter innenfor industri. Hvilket arbeid og arbeidsplasser skal vi leve av fremover og hvordan får vi dette til?</a:t>
            </a:r>
            <a:endParaRPr lang="nb-NO" sz="1800">
              <a:effectLst/>
              <a:latin typeface="Calibri" panose="020F0502020204030204" pitchFamily="34" charset="0"/>
              <a:ea typeface="Calibri" panose="020F0502020204030204" pitchFamily="34" charset="0"/>
            </a:endParaRPr>
          </a:p>
          <a:p>
            <a:pPr marL="0" indent="0">
              <a:buNone/>
            </a:pPr>
            <a:r>
              <a:rPr lang="nb-NO" sz="2000" b="1" i="1">
                <a:effectLst/>
                <a:latin typeface="Calibri" panose="020F0502020204030204" pitchFamily="34" charset="0"/>
                <a:ea typeface="Calibri" panose="020F0502020204030204" pitchFamily="34" charset="0"/>
              </a:rPr>
              <a:t> </a:t>
            </a:r>
            <a:endParaRPr lang="nb-NO" sz="1800">
              <a:effectLst/>
              <a:latin typeface="Calibri" panose="020F0502020204030204" pitchFamily="34" charset="0"/>
              <a:ea typeface="Calibri" panose="020F0502020204030204" pitchFamily="34" charset="0"/>
            </a:endParaRPr>
          </a:p>
          <a:p>
            <a:pPr marL="0" indent="0">
              <a:buNone/>
            </a:pPr>
            <a:r>
              <a:rPr lang="nb-NO" sz="2000" b="1" i="1">
                <a:effectLst/>
                <a:latin typeface="Calibri" panose="020F0502020204030204" pitchFamily="34" charset="0"/>
                <a:ea typeface="Calibri" panose="020F0502020204030204" pitchFamily="34" charset="0"/>
              </a:rPr>
              <a:t>Hva er viktige mål, satsingsområde og strategier for å sikre et bærekraftig og attraktivt arbeids- og næringsliv i Hægebostad? For kommunen som tjenestetilbyder og som samfunnsutvikler.</a:t>
            </a:r>
            <a:br>
              <a:rPr lang="nb-NO" sz="2000" b="1" i="1">
                <a:effectLst/>
                <a:latin typeface="Calibri" panose="020F0502020204030204" pitchFamily="34" charset="0"/>
                <a:ea typeface="Calibri" panose="020F0502020204030204" pitchFamily="34" charset="0"/>
              </a:rPr>
            </a:br>
            <a:r>
              <a:rPr lang="nb-NO" sz="2000" b="1" i="1">
                <a:effectLst/>
                <a:latin typeface="Calibri" panose="020F0502020204030204" pitchFamily="34" charset="0"/>
                <a:ea typeface="Calibri" panose="020F0502020204030204" pitchFamily="34" charset="0"/>
              </a:rPr>
              <a:t>Hva lokale og regionale kvaliteter og ressurser har Hægebostad å spille på</a:t>
            </a:r>
            <a:r>
              <a:rPr lang="nb-NO" sz="2000" b="1" i="1">
                <a:solidFill>
                  <a:srgbClr val="000000"/>
                </a:solidFill>
                <a:effectLst/>
                <a:latin typeface="Calibri" panose="020F0502020204030204" pitchFamily="34" charset="0"/>
                <a:ea typeface="Calibri" panose="020F0502020204030204" pitchFamily="34" charset="0"/>
              </a:rPr>
              <a:t>?</a:t>
            </a:r>
            <a:endParaRPr lang="nb-NO"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07913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E92A18-2406-4C2B-B974-051ACA775162}"/>
              </a:ext>
            </a:extLst>
          </p:cNvPr>
          <p:cNvSpPr>
            <a:spLocks noGrp="1"/>
          </p:cNvSpPr>
          <p:nvPr>
            <p:ph sz="quarter" idx="10"/>
          </p:nvPr>
        </p:nvSpPr>
        <p:spPr>
          <a:xfrm>
            <a:off x="395536" y="218164"/>
            <a:ext cx="8748464" cy="4707172"/>
          </a:xfrm>
        </p:spPr>
        <p:txBody>
          <a:bodyPr/>
          <a:lstStyle/>
          <a:p>
            <a:pPr marL="0" indent="0">
              <a:buNone/>
            </a:pPr>
            <a:r>
              <a:rPr lang="nb-NO" b="1">
                <a:solidFill>
                  <a:srgbClr val="000000"/>
                </a:solidFill>
                <a:latin typeface="Calibri"/>
                <a:ea typeface="ＭＳ Ｐゴシック"/>
              </a:rPr>
              <a:t>Bord 5: Bordvert: </a:t>
            </a:r>
          </a:p>
          <a:p>
            <a:pPr marL="0" indent="0">
              <a:lnSpc>
                <a:spcPct val="107000"/>
              </a:lnSpc>
              <a:spcAft>
                <a:spcPts val="800"/>
              </a:spcAft>
              <a:buNone/>
            </a:pPr>
            <a:r>
              <a:rPr lang="nb-NO" sz="1800" b="1" u="sng">
                <a:effectLst/>
                <a:latin typeface="Calibri" panose="020F0502020204030204" pitchFamily="34" charset="0"/>
                <a:ea typeface="Calibri" panose="020F0502020204030204" pitchFamily="34" charset="0"/>
                <a:cs typeface="Arial" panose="020B0604020202020204" pitchFamily="34" charset="0"/>
              </a:rPr>
              <a:t>Klima og miljø</a:t>
            </a:r>
            <a:endParaRPr lang="nb-NO" sz="1800" b="1">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2000">
                <a:effectLst/>
                <a:latin typeface="Calibri" panose="020F0502020204030204" pitchFamily="34" charset="0"/>
                <a:ea typeface="Calibri" panose="020F0502020204030204" pitchFamily="34" charset="0"/>
              </a:rPr>
              <a:t>Grønn omstilling er avgjørende både for å sikre verdiskaping, livskvalitet, natur og miljø. Globale naturkatastrofer, energi- og miljøkriser rammer også lokalt - økonomisk, sosialt og miljømessig. Jordvern, miljøvern, naturvern er et felles ansvar å forvalte ressursene og kvalitetene våre, til beste for vår velferd, økonomi, og natur i dag – og for framtidige generasjoner. </a:t>
            </a:r>
          </a:p>
          <a:p>
            <a:pPr marL="0" indent="0">
              <a:buNone/>
            </a:pPr>
            <a:r>
              <a:rPr lang="nb-NO" sz="2000" b="1" i="1">
                <a:effectLst/>
                <a:latin typeface="Calibri" panose="020F0502020204030204" pitchFamily="34" charset="0"/>
                <a:ea typeface="Calibri" panose="020F0502020204030204" pitchFamily="34" charset="0"/>
              </a:rPr>
              <a:t>Hva er viktige mål, satsingsområde og strategier for å sikre et grønt, reint og klimavennlig Hægebostad? For kommunen som tjenestetilbyder og som samfunnsutvikler.</a:t>
            </a:r>
            <a:br>
              <a:rPr lang="nb-NO" sz="2000" b="1" i="1">
                <a:effectLst/>
                <a:latin typeface="Calibri" panose="020F0502020204030204" pitchFamily="34" charset="0"/>
                <a:ea typeface="Calibri" panose="020F0502020204030204" pitchFamily="34" charset="0"/>
              </a:rPr>
            </a:br>
            <a:r>
              <a:rPr lang="nb-NO" sz="2000" b="1" i="1">
                <a:effectLst/>
                <a:latin typeface="Calibri" panose="020F0502020204030204" pitchFamily="34" charset="0"/>
                <a:ea typeface="Calibri" panose="020F0502020204030204" pitchFamily="34" charset="0"/>
              </a:rPr>
              <a:t>Hva lokale og regionale kvaliteter og ressurser har Hægebostad å spille på</a:t>
            </a:r>
            <a:r>
              <a:rPr lang="nb-NO" sz="2000" i="1">
                <a:effectLst/>
                <a:latin typeface="Calibri" panose="020F0502020204030204" pitchFamily="34" charset="0"/>
                <a:ea typeface="Calibri" panose="020F0502020204030204" pitchFamily="34" charset="0"/>
              </a:rPr>
              <a:t>? </a:t>
            </a:r>
            <a:endParaRPr lang="nb-NO" sz="1800">
              <a:effectLst/>
              <a:latin typeface="Calibri" panose="020F0502020204030204" pitchFamily="34" charset="0"/>
              <a:ea typeface="Calibri" panose="020F0502020204030204" pitchFamily="34" charset="0"/>
            </a:endParaRPr>
          </a:p>
          <a:p>
            <a:pPr marL="0" indent="0">
              <a:lnSpc>
                <a:spcPct val="107000"/>
              </a:lnSpc>
              <a:spcAft>
                <a:spcPts val="800"/>
              </a:spcAft>
              <a:buNone/>
            </a:pPr>
            <a:endParaRPr lang="nb-NO"/>
          </a:p>
        </p:txBody>
      </p:sp>
    </p:spTree>
    <p:extLst>
      <p:ext uri="{BB962C8B-B14F-4D97-AF65-F5344CB8AC3E}">
        <p14:creationId xmlns:p14="http://schemas.microsoft.com/office/powerpoint/2010/main" val="3222406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27E92A18-2406-4C2B-B974-051ACA775162}"/>
              </a:ext>
            </a:extLst>
          </p:cNvPr>
          <p:cNvSpPr>
            <a:spLocks noGrp="1"/>
          </p:cNvSpPr>
          <p:nvPr>
            <p:ph sz="quarter" idx="10"/>
          </p:nvPr>
        </p:nvSpPr>
        <p:spPr>
          <a:xfrm>
            <a:off x="395536" y="218164"/>
            <a:ext cx="8748464" cy="4707172"/>
          </a:xfrm>
        </p:spPr>
        <p:txBody>
          <a:bodyPr/>
          <a:lstStyle/>
          <a:p>
            <a:pPr marL="0" indent="0">
              <a:buNone/>
            </a:pPr>
            <a:r>
              <a:rPr lang="nb-NO" b="1">
                <a:solidFill>
                  <a:srgbClr val="000000"/>
                </a:solidFill>
                <a:latin typeface="Calibri"/>
                <a:ea typeface="ＭＳ Ｐゴシック"/>
              </a:rPr>
              <a:t>Bord 6: Bordvert: </a:t>
            </a:r>
          </a:p>
          <a:p>
            <a:pPr marL="0" indent="0">
              <a:buNone/>
            </a:pPr>
            <a:r>
              <a:rPr lang="nb-NO" sz="1800" b="1" u="sng">
                <a:effectLst/>
                <a:latin typeface="Calibri"/>
                <a:ea typeface="Calibri" panose="020F0502020204030204" pitchFamily="34" charset="0"/>
                <a:cs typeface="Arial"/>
              </a:rPr>
              <a:t>Bærekraftige lokalsamfunn – gode steder å bo</a:t>
            </a:r>
            <a:br>
              <a:rPr lang="nb-NO" sz="1800" u="sng">
                <a:effectLst/>
                <a:latin typeface="Calibri" panose="020F0502020204030204" pitchFamily="34" charset="0"/>
                <a:ea typeface="Calibri" panose="020F0502020204030204" pitchFamily="34" charset="0"/>
                <a:cs typeface="Arial" panose="020B0604020202020204" pitchFamily="34" charset="0"/>
              </a:rPr>
            </a:br>
            <a:r>
              <a:rPr lang="nb-NO" sz="1800">
                <a:effectLst/>
                <a:latin typeface="Calibri" panose="020F0502020204030204" pitchFamily="34" charset="0"/>
                <a:ea typeface="Calibri" panose="020F0502020204030204" pitchFamily="34" charset="0"/>
              </a:rPr>
              <a:t>Hægebostad er en liten distriktskommune i en region med noen større kommuner. Bosettingsmønsteret har endret seg over tid. De fleste innbyggerne bor i, eller nær sentra i kommunen. Samtidig er kommunen fremdeles spedbygd med småbruk og </a:t>
            </a:r>
            <a:r>
              <a:rPr lang="nb-NO" sz="1800" err="1">
                <a:effectLst/>
                <a:latin typeface="Calibri" panose="020F0502020204030204" pitchFamily="34" charset="0"/>
                <a:ea typeface="Calibri" panose="020F0502020204030204" pitchFamily="34" charset="0"/>
              </a:rPr>
              <a:t>gårdsstruktur</a:t>
            </a:r>
            <a:r>
              <a:rPr lang="nb-NO" sz="1800">
                <a:effectLst/>
                <a:latin typeface="Calibri" panose="020F0502020204030204" pitchFamily="34" charset="0"/>
                <a:ea typeface="Calibri" panose="020F0502020204030204" pitchFamily="34" charset="0"/>
              </a:rPr>
              <a:t>. </a:t>
            </a:r>
            <a:r>
              <a:rPr lang="nb-NO" sz="1800" err="1">
                <a:effectLst/>
                <a:latin typeface="Calibri" panose="020F0502020204030204" pitchFamily="34" charset="0"/>
                <a:ea typeface="Calibri" panose="020F0502020204030204" pitchFamily="34" charset="0"/>
              </a:rPr>
              <a:t>Bosettingspreferansar</a:t>
            </a:r>
            <a:r>
              <a:rPr lang="nb-NO" sz="1800">
                <a:effectLst/>
                <a:latin typeface="Calibri" panose="020F0502020204030204" pitchFamily="34" charset="0"/>
                <a:ea typeface="Calibri" panose="020F0502020204030204" pitchFamily="34" charset="0"/>
              </a:rPr>
              <a:t> er samansette, også i Hægebostad. Framover må Hægebostad planlegge for ei demografisk utvikling med flere eldre og færre yngre, og ta stilling til hvordan den demografiske ubalansen kan korrigeres for. </a:t>
            </a:r>
            <a:endParaRPr lang="nb-NO" sz="1600">
              <a:effectLst/>
              <a:latin typeface="Calibri" panose="020F0502020204030204" pitchFamily="34" charset="0"/>
              <a:ea typeface="Calibri" panose="020F0502020204030204" pitchFamily="34" charset="0"/>
            </a:endParaRPr>
          </a:p>
          <a:p>
            <a:endParaRPr lang="nb-NO" sz="1800" b="1" i="1">
              <a:latin typeface="Calibri" panose="020F0502020204030204" pitchFamily="34" charset="0"/>
              <a:ea typeface="Calibri" panose="020F0502020204030204" pitchFamily="34" charset="0"/>
            </a:endParaRPr>
          </a:p>
          <a:p>
            <a:pPr marL="0" indent="0">
              <a:buNone/>
            </a:pPr>
            <a:endParaRPr lang="nb-NO" sz="1600">
              <a:effectLst/>
              <a:latin typeface="Calibri" panose="020F0502020204030204" pitchFamily="34" charset="0"/>
              <a:ea typeface="Calibri" panose="020F0502020204030204" pitchFamily="34" charset="0"/>
            </a:endParaRPr>
          </a:p>
          <a:p>
            <a:pPr marL="0" indent="0">
              <a:buNone/>
            </a:pPr>
            <a:r>
              <a:rPr lang="nb-NO" sz="1800" b="1" i="1">
                <a:effectLst/>
                <a:latin typeface="Calibri" panose="020F0502020204030204" pitchFamily="34" charset="0"/>
                <a:ea typeface="Calibri" panose="020F0502020204030204" pitchFamily="34" charset="0"/>
              </a:rPr>
              <a:t>Hva er viktige mål, satsingsområde og strategier for å styrke Hægebostad som en bærekraftig og god stad å bu? For kommunen som tjenestetilbyder og som samfunnsutvikler.</a:t>
            </a:r>
            <a:endParaRPr lang="nb-NO" sz="1600">
              <a:effectLst/>
              <a:latin typeface="Calibri" panose="020F0502020204030204" pitchFamily="34" charset="0"/>
              <a:ea typeface="Calibri" panose="020F0502020204030204" pitchFamily="34" charset="0"/>
            </a:endParaRPr>
          </a:p>
          <a:p>
            <a:pPr marL="0" indent="0">
              <a:buNone/>
            </a:pPr>
            <a:r>
              <a:rPr lang="nb-NO" sz="1800" b="1" i="1">
                <a:effectLst/>
                <a:latin typeface="Calibri" panose="020F0502020204030204" pitchFamily="34" charset="0"/>
                <a:ea typeface="Calibri" panose="020F0502020204030204" pitchFamily="34" charset="0"/>
              </a:rPr>
              <a:t>Hva lokale og regionale kvaliteter og ressurser har Hægebostad å spille på? </a:t>
            </a:r>
            <a:endParaRPr lang="nb-NO" sz="1600">
              <a:effectLst/>
              <a:latin typeface="Calibri" panose="020F0502020204030204" pitchFamily="34" charset="0"/>
              <a:ea typeface="Calibri" panose="020F0502020204030204" pitchFamily="34" charset="0"/>
            </a:endParaRPr>
          </a:p>
          <a:p>
            <a:pPr marL="0" indent="0">
              <a:lnSpc>
                <a:spcPct val="107000"/>
              </a:lnSpc>
              <a:spcAft>
                <a:spcPts val="800"/>
              </a:spcAft>
              <a:buNone/>
            </a:pPr>
            <a:endParaRPr lang="nn-NO" sz="1600" b="1" i="1">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64350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7BDC6D-9F61-4BB1-80D7-40B0E1E9E703}"/>
              </a:ext>
            </a:extLst>
          </p:cNvPr>
          <p:cNvSpPr>
            <a:spLocks noGrp="1"/>
          </p:cNvSpPr>
          <p:nvPr>
            <p:ph type="title"/>
          </p:nvPr>
        </p:nvSpPr>
        <p:spPr>
          <a:xfrm>
            <a:off x="353466" y="668511"/>
            <a:ext cx="8394997" cy="3811281"/>
          </a:xfrm>
        </p:spPr>
        <p:txBody>
          <a:bodyPr/>
          <a:lstStyle/>
          <a:p>
            <a:pPr algn="ctr"/>
            <a:r>
              <a:rPr lang="nb-NO"/>
              <a:t>15 minutter på hvert bord – vi rullerer…</a:t>
            </a:r>
            <a:br>
              <a:rPr lang="nb-NO"/>
            </a:br>
            <a:r>
              <a:rPr lang="nb-NO"/>
              <a:t>15 minutter pause etter tre runder </a:t>
            </a:r>
            <a:br>
              <a:rPr lang="nb-NO"/>
            </a:br>
            <a:r>
              <a:rPr lang="nb-NO"/>
              <a:t>Oppsummering i plenum </a:t>
            </a:r>
            <a:br>
              <a:rPr lang="nb-NO"/>
            </a:br>
            <a:r>
              <a:rPr lang="nb-NO">
                <a:sym typeface="Wingdings" panose="05000000000000000000" pitchFamily="2" charset="2"/>
              </a:rPr>
              <a:t></a:t>
            </a:r>
            <a:br>
              <a:rPr lang="nb-NO">
                <a:sym typeface="Wingdings" panose="05000000000000000000" pitchFamily="2" charset="2"/>
              </a:rPr>
            </a:br>
            <a:endParaRPr lang="nb-NO"/>
          </a:p>
        </p:txBody>
      </p:sp>
    </p:spTree>
    <p:extLst>
      <p:ext uri="{BB962C8B-B14F-4D97-AF65-F5344CB8AC3E}">
        <p14:creationId xmlns:p14="http://schemas.microsoft.com/office/powerpoint/2010/main" val="1381918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C5E896-7005-4618-9303-512CE426C7E9}"/>
              </a:ext>
            </a:extLst>
          </p:cNvPr>
          <p:cNvSpPr>
            <a:spLocks noGrp="1"/>
          </p:cNvSpPr>
          <p:nvPr>
            <p:ph type="title"/>
          </p:nvPr>
        </p:nvSpPr>
        <p:spPr/>
        <p:txBody>
          <a:bodyPr/>
          <a:lstStyle/>
          <a:p>
            <a:pPr algn="ctr"/>
            <a:r>
              <a:rPr lang="nb-NO"/>
              <a:t>Lunsjtid 12.00 – 13.00 </a:t>
            </a:r>
          </a:p>
        </p:txBody>
      </p:sp>
    </p:spTree>
    <p:extLst>
      <p:ext uri="{BB962C8B-B14F-4D97-AF65-F5344CB8AC3E}">
        <p14:creationId xmlns:p14="http://schemas.microsoft.com/office/powerpoint/2010/main" val="208038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p:cNvGrpSpPr/>
          <p:nvPr/>
        </p:nvGrpSpPr>
        <p:grpSpPr>
          <a:xfrm>
            <a:off x="-828600" y="483518"/>
            <a:ext cx="756592" cy="658525"/>
            <a:chOff x="-756592" y="483518"/>
            <a:chExt cx="756592" cy="658525"/>
          </a:xfrm>
        </p:grpSpPr>
        <p:sp>
          <p:nvSpPr>
            <p:cNvPr id="7" name="TekstSylinder 6"/>
            <p:cNvSpPr txBox="1"/>
            <p:nvPr/>
          </p:nvSpPr>
          <p:spPr>
            <a:xfrm>
              <a:off x="-756592" y="483518"/>
              <a:ext cx="756592" cy="5693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800" b="0" i="0" u="none" strike="noStrike" kern="1200" cap="none" spc="0" normalizeH="0" baseline="0" noProof="0">
                  <a:ln>
                    <a:noFill/>
                  </a:ln>
                  <a:solidFill>
                    <a:srgbClr val="000000"/>
                  </a:solidFill>
                  <a:effectLst/>
                  <a:uLnTx/>
                  <a:uFillTx/>
                  <a:latin typeface="Calibri"/>
                  <a:ea typeface="ＭＳ Ｐゴシック" pitchFamily="34" charset="-128"/>
                  <a:cs typeface="+mn-cs"/>
                </a:rPr>
                <a:t>Vel side-utforming med knappen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sz="700" b="0" i="0" u="none" strike="noStrike" kern="1200" cap="none" spc="0" normalizeH="0" baseline="0" noProof="0" err="1">
                <a:ln>
                  <a:noFill/>
                </a:ln>
                <a:solidFill>
                  <a:srgbClr val="000000"/>
                </a:solidFill>
                <a:effectLst/>
                <a:uLnTx/>
                <a:uFillTx/>
                <a:latin typeface="Calibri"/>
                <a:ea typeface="ＭＳ Ｐゴシック" pitchFamily="34" charset="-128"/>
                <a:cs typeface="+mn-cs"/>
              </a:endParaRPr>
            </a:p>
          </p:txBody>
        </p:sp>
        <p:pic>
          <p:nvPicPr>
            <p:cNvPr id="1028" name="Picture 4" descr="C:\Users\DAN-ER~1.AGG\AppData\Local\Temp\SNAGHTML3a42349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1" y="915566"/>
              <a:ext cx="595310" cy="226477"/>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lassholder for innhold 3">
            <a:extLst>
              <a:ext uri="{FF2B5EF4-FFF2-40B4-BE49-F238E27FC236}">
                <a16:creationId xmlns:a16="http://schemas.microsoft.com/office/drawing/2014/main" id="{2297EDB2-23AD-47C2-9E9D-467241B9F4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9138" y="-10445"/>
            <a:ext cx="3784862" cy="5153945"/>
          </a:xfrm>
          <a:prstGeom prst="rect">
            <a:avLst/>
          </a:prstGeom>
        </p:spPr>
      </p:pic>
      <p:sp>
        <p:nvSpPr>
          <p:cNvPr id="2" name="Rektangel 1">
            <a:extLst>
              <a:ext uri="{FF2B5EF4-FFF2-40B4-BE49-F238E27FC236}">
                <a16:creationId xmlns:a16="http://schemas.microsoft.com/office/drawing/2014/main" id="{79BFDDF0-4A42-4D6F-B31C-B7F901728746}"/>
              </a:ext>
            </a:extLst>
          </p:cNvPr>
          <p:cNvSpPr/>
          <p:nvPr/>
        </p:nvSpPr>
        <p:spPr>
          <a:xfrm>
            <a:off x="465480" y="453901"/>
            <a:ext cx="47846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800" b="0" i="0" u="none" strike="noStrike" kern="1200" cap="none" spc="0" normalizeH="0" baseline="0" noProof="0">
                <a:ln>
                  <a:noFill/>
                </a:ln>
                <a:solidFill>
                  <a:srgbClr val="DD4814"/>
                </a:solidFill>
                <a:effectLst/>
                <a:uLnTx/>
                <a:uFillTx/>
                <a:latin typeface="Arial" pitchFamily="34" charset="0"/>
                <a:ea typeface="ＭＳ Ｐゴシック" pitchFamily="34" charset="-128"/>
                <a:cs typeface="+mn-cs"/>
              </a:rPr>
              <a:t>Kunsten å gå i same retning</a:t>
            </a:r>
          </a:p>
        </p:txBody>
      </p:sp>
      <p:sp>
        <p:nvSpPr>
          <p:cNvPr id="9" name="Undertittel 2">
            <a:extLst>
              <a:ext uri="{FF2B5EF4-FFF2-40B4-BE49-F238E27FC236}">
                <a16:creationId xmlns:a16="http://schemas.microsoft.com/office/drawing/2014/main" id="{73DE2684-5F86-44F1-8B6C-0BDCA5F010A2}"/>
              </a:ext>
            </a:extLst>
          </p:cNvPr>
          <p:cNvSpPr txBox="1">
            <a:spLocks/>
          </p:cNvSpPr>
          <p:nvPr/>
        </p:nvSpPr>
        <p:spPr>
          <a:xfrm>
            <a:off x="441314" y="1075850"/>
            <a:ext cx="4926620" cy="3020972"/>
          </a:xfrm>
          <a:prstGeom prst="rect">
            <a:avLst/>
          </a:prstGeom>
        </p:spPr>
        <p:txBody>
          <a:bodyPr>
            <a:normAutofit/>
          </a:bodyPr>
          <a:lstStyle>
            <a:lvl1pPr marL="342900" indent="-342900" algn="l" rtl="0" eaLnBrk="1" fontAlgn="base" hangingPunct="1">
              <a:spcBef>
                <a:spcPct val="20000"/>
              </a:spcBef>
              <a:spcAft>
                <a:spcPct val="0"/>
              </a:spcAft>
              <a:buChar char="•"/>
              <a:defRPr sz="2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000">
                <a:solidFill>
                  <a:schemeClr val="tx1"/>
                </a:solidFill>
                <a:latin typeface="+mn-lt"/>
                <a:ea typeface="ＭＳ Ｐゴシック" charset="-128"/>
                <a:cs typeface="Arial" pitchFamily="34" charset="0"/>
              </a:defRPr>
            </a:lvl2pPr>
            <a:lvl3pPr marL="11430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3pPr>
            <a:lvl4pPr marL="16002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4pPr>
            <a:lvl5pPr marL="2057400" indent="-228600" algn="l" rtl="0" eaLnBrk="1" fontAlgn="base" hangingPunct="1">
              <a:spcBef>
                <a:spcPct val="20000"/>
              </a:spcBef>
              <a:spcAft>
                <a:spcPct val="0"/>
              </a:spcAft>
              <a:buChar char="»"/>
              <a:defRPr>
                <a:solidFill>
                  <a:schemeClr val="tx1"/>
                </a:solidFill>
                <a:latin typeface="+mn-lt"/>
                <a:ea typeface="Arial" charset="0"/>
                <a:cs typeface="Arial" pitchFamily="34" charset="0"/>
              </a:defRPr>
            </a:lvl5pPr>
            <a:lvl6pPr marL="2514600" indent="-228600" algn="l" rtl="0" eaLnBrk="1" fontAlgn="base" hangingPunct="1">
              <a:spcBef>
                <a:spcPct val="20000"/>
              </a:spcBef>
              <a:spcAft>
                <a:spcPct val="0"/>
              </a:spcAft>
              <a:buChar char="»"/>
              <a:defRPr sz="2000">
                <a:solidFill>
                  <a:srgbClr val="4B4B4B"/>
                </a:solidFill>
                <a:latin typeface="+mn-lt"/>
                <a:cs typeface="+mn-cs"/>
              </a:defRPr>
            </a:lvl6pPr>
            <a:lvl7pPr marL="2971800" indent="-228600" algn="l" rtl="0" eaLnBrk="1" fontAlgn="base" hangingPunct="1">
              <a:spcBef>
                <a:spcPct val="20000"/>
              </a:spcBef>
              <a:spcAft>
                <a:spcPct val="0"/>
              </a:spcAft>
              <a:buChar char="»"/>
              <a:defRPr sz="2000">
                <a:solidFill>
                  <a:srgbClr val="4B4B4B"/>
                </a:solidFill>
                <a:latin typeface="+mn-lt"/>
                <a:cs typeface="+mn-cs"/>
              </a:defRPr>
            </a:lvl7pPr>
            <a:lvl8pPr marL="3429000" indent="-228600" algn="l" rtl="0" eaLnBrk="1" fontAlgn="base" hangingPunct="1">
              <a:spcBef>
                <a:spcPct val="20000"/>
              </a:spcBef>
              <a:spcAft>
                <a:spcPct val="0"/>
              </a:spcAft>
              <a:buChar char="»"/>
              <a:defRPr sz="2000">
                <a:solidFill>
                  <a:srgbClr val="4B4B4B"/>
                </a:solidFill>
                <a:latin typeface="+mn-lt"/>
                <a:cs typeface="+mn-cs"/>
              </a:defRPr>
            </a:lvl8pPr>
            <a:lvl9pPr marL="3886200" indent="-228600" algn="l" rtl="0" eaLnBrk="1" fontAlgn="base" hangingPunct="1">
              <a:spcBef>
                <a:spcPct val="20000"/>
              </a:spcBef>
              <a:spcAft>
                <a:spcPct val="0"/>
              </a:spcAft>
              <a:buChar char="»"/>
              <a:defRPr sz="2000">
                <a:solidFill>
                  <a:srgbClr val="4B4B4B"/>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0" cap="none" spc="0" normalizeH="0" baseline="0" noProof="0">
                <a:ln>
                  <a:noFill/>
                </a:ln>
                <a:solidFill>
                  <a:srgbClr val="000000"/>
                </a:solidFill>
                <a:effectLst/>
                <a:uLnTx/>
                <a:uFillTx/>
                <a:latin typeface="Calibri"/>
                <a:ea typeface="ＭＳ Ｐゴシック" charset="0"/>
              </a:rPr>
              <a:t>Planar som </a:t>
            </a:r>
            <a:r>
              <a:rPr kumimoji="0" lang="nb-NO" sz="2000" b="0" i="0" u="none" strike="noStrike" kern="0" cap="none" spc="0" normalizeH="0" baseline="0" noProof="0" err="1">
                <a:ln>
                  <a:noFill/>
                </a:ln>
                <a:solidFill>
                  <a:srgbClr val="000000"/>
                </a:solidFill>
                <a:effectLst/>
                <a:uLnTx/>
                <a:uFillTx/>
                <a:latin typeface="Calibri"/>
                <a:ea typeface="ＭＳ Ｐゴシック" charset="0"/>
              </a:rPr>
              <a:t>virkar</a:t>
            </a:r>
            <a:r>
              <a:rPr kumimoji="0" lang="nb-NO" sz="2000" b="0" i="0" u="none" strike="noStrike" kern="0" cap="none" spc="0" normalizeH="0" baseline="0" noProof="0">
                <a:ln>
                  <a:noFill/>
                </a:ln>
                <a:solidFill>
                  <a:srgbClr val="000000"/>
                </a:solidFill>
                <a:effectLst/>
                <a:uLnTx/>
                <a:uFillTx/>
                <a:latin typeface="Calibri"/>
                <a:ea typeface="ＭＳ Ｐゴシック" charset="0"/>
              </a:rPr>
              <a:t>, </a:t>
            </a:r>
            <a:r>
              <a:rPr kumimoji="0" lang="nb-NO" sz="2000" b="0" i="0" u="none" strike="noStrike" kern="0" cap="none" spc="0" normalizeH="0" baseline="0" noProof="0" err="1">
                <a:ln>
                  <a:noFill/>
                </a:ln>
                <a:solidFill>
                  <a:srgbClr val="000000"/>
                </a:solidFill>
                <a:effectLst/>
                <a:uLnTx/>
                <a:uFillTx/>
                <a:latin typeface="Calibri"/>
                <a:ea typeface="ＭＳ Ｐゴシック" charset="0"/>
              </a:rPr>
              <a:t>skapar</a:t>
            </a:r>
            <a:r>
              <a:rPr kumimoji="0" lang="nb-NO" sz="2000" b="0" i="0" u="none" strike="noStrike" kern="0" cap="none" spc="0" normalizeH="0" baseline="0" noProof="0">
                <a:ln>
                  <a:noFill/>
                </a:ln>
                <a:solidFill>
                  <a:srgbClr val="000000"/>
                </a:solidFill>
                <a:effectLst/>
                <a:uLnTx/>
                <a:uFillTx/>
                <a:latin typeface="Calibri"/>
                <a:ea typeface="ＭＳ Ｐゴシック" charset="0"/>
              </a:rPr>
              <a:t> felles retning og handling</a:t>
            </a: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Evna til å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halde</a:t>
            </a: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 fast på langsiktige perspektiv</a:t>
            </a: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Ønskje</a:t>
            </a: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 om og evne til å skape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saman</a:t>
            </a:r>
            <a:endPar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endParaRPr>
          </a:p>
          <a:p>
            <a:pPr marL="742950" marR="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rPr>
              <a:t>Tillit mellom </a:t>
            </a:r>
            <a:r>
              <a:rPr kumimoji="0" lang="nb-NO" sz="2000" b="0" i="0" u="none" strike="noStrike" kern="1200" cap="none" spc="0" normalizeH="0" baseline="0" noProof="0" err="1">
                <a:ln>
                  <a:noFill/>
                </a:ln>
                <a:solidFill>
                  <a:srgbClr val="000000"/>
                </a:solidFill>
                <a:effectLst/>
                <a:uLnTx/>
                <a:uFillTx/>
                <a:latin typeface="Calibri"/>
                <a:ea typeface="ＭＳ Ｐゴシック" charset="-128"/>
                <a:cs typeface="Arial" pitchFamily="34" charset="0"/>
              </a:rPr>
              <a:t>aktørar</a:t>
            </a:r>
            <a:endParaRPr kumimoji="0" lang="nb-NO" sz="2000" b="0" i="0" u="none" strike="noStrike" kern="1200" cap="none" spc="0" normalizeH="0" baseline="0" noProof="0">
              <a:ln>
                <a:noFill/>
              </a:ln>
              <a:solidFill>
                <a:srgbClr val="000000"/>
              </a:solidFill>
              <a:effectLst/>
              <a:uLnTx/>
              <a:uFillTx/>
              <a:latin typeface="Calibri"/>
              <a:ea typeface="ＭＳ Ｐゴシック" charset="-128"/>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b-NO" sz="2000" b="0" i="0" u="none" strike="noStrike" kern="1200" cap="none" spc="0" normalizeH="0" baseline="0" noProof="0">
              <a:ln>
                <a:noFill/>
              </a:ln>
              <a:solidFill>
                <a:srgbClr val="000000"/>
              </a:solidFill>
              <a:effectLst/>
              <a:uLnTx/>
              <a:uFillTx/>
              <a:latin typeface="Calibri"/>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nb-NO" sz="2000" b="0" i="0" u="none" strike="noStrike" kern="0" cap="none" spc="0" normalizeH="0" baseline="0" noProof="0">
              <a:ln>
                <a:noFill/>
              </a:ln>
              <a:solidFill>
                <a:srgbClr val="000000"/>
              </a:solidFill>
              <a:effectLst/>
              <a:uLnTx/>
              <a:uFillTx/>
              <a:latin typeface="Calibri"/>
              <a:ea typeface="ＭＳ Ｐゴシック" charset="0"/>
            </a:endParaRPr>
          </a:p>
        </p:txBody>
      </p:sp>
      <p:sp>
        <p:nvSpPr>
          <p:cNvPr id="11" name="Rektangel 10">
            <a:extLst>
              <a:ext uri="{FF2B5EF4-FFF2-40B4-BE49-F238E27FC236}">
                <a16:creationId xmlns:a16="http://schemas.microsoft.com/office/drawing/2014/main" id="{9B8B28C5-1113-4261-B2E3-29413521E716}"/>
              </a:ext>
            </a:extLst>
          </p:cNvPr>
          <p:cNvSpPr/>
          <p:nvPr/>
        </p:nvSpPr>
        <p:spPr>
          <a:xfrm>
            <a:off x="323528" y="4096822"/>
            <a:ext cx="4926620" cy="34624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825" b="0" i="0" u="none" strike="noStrike" kern="1200" cap="none" spc="0" normalizeH="0" baseline="0" noProof="0">
                <a:ln>
                  <a:noFill/>
                </a:ln>
                <a:solidFill>
                  <a:srgbClr val="C9CAC8">
                    <a:lumMod val="75000"/>
                  </a:srgbClr>
                </a:solidFill>
                <a:effectLst/>
                <a:uLnTx/>
                <a:uFillTx/>
                <a:latin typeface="Arial" pitchFamily="34" charset="0"/>
                <a:ea typeface="ＭＳ Ｐゴシック" pitchFamily="34" charset="-128"/>
                <a:cs typeface="+mn-cs"/>
              </a:rPr>
              <a:t>I den moderne samfunnsplanleggingen skal samfunnets og individets interesser gå framom hverandre (</a:t>
            </a:r>
            <a:r>
              <a:rPr kumimoji="0" lang="nb-NO" sz="825" b="0" i="0" u="none" strike="noStrike" kern="1200" cap="none" spc="0" normalizeH="0" baseline="0" noProof="0" err="1">
                <a:ln>
                  <a:noFill/>
                </a:ln>
                <a:solidFill>
                  <a:srgbClr val="C9CAC8">
                    <a:lumMod val="75000"/>
                  </a:srgbClr>
                </a:solidFill>
                <a:effectLst/>
                <a:uLnTx/>
                <a:uFillTx/>
                <a:latin typeface="Arial" pitchFamily="34" charset="0"/>
                <a:ea typeface="ＭＳ Ｐゴシック" pitchFamily="34" charset="-128"/>
                <a:cs typeface="+mn-cs"/>
              </a:rPr>
              <a:t>Kumbel</a:t>
            </a:r>
            <a:r>
              <a:rPr kumimoji="0" lang="nb-NO" sz="825" b="0" i="0" u="none" strike="noStrike" kern="1200" cap="none" spc="0" normalizeH="0" baseline="0" noProof="0">
                <a:ln>
                  <a:noFill/>
                </a:ln>
                <a:solidFill>
                  <a:srgbClr val="C9CAC8">
                    <a:lumMod val="75000"/>
                  </a:srgbClr>
                </a:solidFill>
                <a:effectLst/>
                <a:uLnTx/>
                <a:uFillTx/>
                <a:latin typeface="Arial" pitchFamily="34" charset="0"/>
                <a:ea typeface="ＭＳ Ｐゴシック" pitchFamily="34" charset="-128"/>
                <a:cs typeface="+mn-cs"/>
              </a:rPr>
              <a:t>)</a:t>
            </a:r>
          </a:p>
        </p:txBody>
      </p:sp>
      <p:sp>
        <p:nvSpPr>
          <p:cNvPr id="3" name="TekstSylinder 2">
            <a:extLst>
              <a:ext uri="{FF2B5EF4-FFF2-40B4-BE49-F238E27FC236}">
                <a16:creationId xmlns:a16="http://schemas.microsoft.com/office/drawing/2014/main" id="{F8E35554-0DD1-4D39-9D69-88BAA715FC3D}"/>
              </a:ext>
            </a:extLst>
          </p:cNvPr>
          <p:cNvSpPr txBox="1"/>
          <p:nvPr/>
        </p:nvSpPr>
        <p:spPr>
          <a:xfrm>
            <a:off x="7607628" y="4714443"/>
            <a:ext cx="307274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000000"/>
                </a:solidFill>
                <a:effectLst/>
                <a:uLnTx/>
                <a:uFillTx/>
                <a:latin typeface="Calibri"/>
                <a:ea typeface="ＭＳ Ｐゴシック" pitchFamily="34" charset="-128"/>
                <a:cs typeface="+mn-cs"/>
              </a:rPr>
              <a:t>Foto: Ragnhild Godal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C5E896-7005-4618-9303-512CE426C7E9}"/>
              </a:ext>
            </a:extLst>
          </p:cNvPr>
          <p:cNvSpPr>
            <a:spLocks noGrp="1"/>
          </p:cNvSpPr>
          <p:nvPr>
            <p:ph type="title"/>
          </p:nvPr>
        </p:nvSpPr>
        <p:spPr>
          <a:xfrm>
            <a:off x="395536" y="242371"/>
            <a:ext cx="8352928" cy="4549966"/>
          </a:xfrm>
        </p:spPr>
        <p:txBody>
          <a:bodyPr/>
          <a:lstStyle/>
          <a:p>
            <a:pPr algn="ctr"/>
            <a:r>
              <a:rPr lang="nb-NO">
                <a:ea typeface="ＭＳ Ｐゴシック"/>
              </a:rPr>
              <a:t>Aktivitet</a:t>
            </a:r>
            <a:br>
              <a:rPr lang="nb-NO">
                <a:ea typeface="ＭＳ Ｐゴシック"/>
              </a:rPr>
            </a:br>
            <a:r>
              <a:rPr lang="nb-NO">
                <a:ea typeface="ＭＳ Ｐゴシック"/>
              </a:rPr>
              <a:t>Hva må til for å gå i samme retning ?</a:t>
            </a:r>
          </a:p>
        </p:txBody>
      </p:sp>
    </p:spTree>
    <p:extLst>
      <p:ext uri="{BB962C8B-B14F-4D97-AF65-F5344CB8AC3E}">
        <p14:creationId xmlns:p14="http://schemas.microsoft.com/office/powerpoint/2010/main" val="27152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23B860-0A36-40F9-91CB-B0E950BFE63A}"/>
              </a:ext>
            </a:extLst>
          </p:cNvPr>
          <p:cNvSpPr>
            <a:spLocks noGrp="1"/>
          </p:cNvSpPr>
          <p:nvPr>
            <p:ph idx="1"/>
          </p:nvPr>
        </p:nvSpPr>
        <p:spPr>
          <a:xfrm>
            <a:off x="4572000" y="1147536"/>
            <a:ext cx="4572000" cy="4083844"/>
          </a:xfrm>
        </p:spPr>
        <p:txBody>
          <a:bodyPr/>
          <a:lstStyle/>
          <a:p>
            <a:pPr marL="0" indent="0">
              <a:buNone/>
            </a:pPr>
            <a:r>
              <a:rPr lang="nb-NO" sz="2800"/>
              <a:t>  Lukkende faser</a:t>
            </a:r>
          </a:p>
          <a:p>
            <a:pPr marL="0" indent="0">
              <a:buNone/>
            </a:pPr>
            <a:endParaRPr lang="nb-NO"/>
          </a:p>
          <a:p>
            <a:pPr>
              <a:buFontTx/>
              <a:buChar char="-"/>
            </a:pPr>
            <a:r>
              <a:rPr lang="nb-NO"/>
              <a:t>Analyser for og imot</a:t>
            </a:r>
          </a:p>
          <a:p>
            <a:pPr>
              <a:buFontTx/>
              <a:buChar char="-"/>
            </a:pPr>
            <a:r>
              <a:rPr lang="nb-NO"/>
              <a:t>Vurder</a:t>
            </a:r>
          </a:p>
          <a:p>
            <a:pPr>
              <a:buFontTx/>
              <a:buChar char="-"/>
            </a:pPr>
            <a:r>
              <a:rPr lang="nb-NO"/>
              <a:t>Prioriter</a:t>
            </a:r>
          </a:p>
          <a:p>
            <a:pPr>
              <a:buFontTx/>
              <a:buChar char="-"/>
            </a:pPr>
            <a:r>
              <a:rPr lang="nb-NO"/>
              <a:t>Mulighet/begrensning</a:t>
            </a:r>
          </a:p>
          <a:p>
            <a:pPr>
              <a:buFontTx/>
              <a:buChar char="-"/>
            </a:pPr>
            <a:r>
              <a:rPr lang="nb-NO"/>
              <a:t>Konkluder </a:t>
            </a:r>
          </a:p>
          <a:p>
            <a:pPr>
              <a:buFontTx/>
              <a:buChar char="-"/>
            </a:pPr>
            <a:endParaRPr lang="nb-NO"/>
          </a:p>
        </p:txBody>
      </p:sp>
      <p:sp>
        <p:nvSpPr>
          <p:cNvPr id="3" name="Tittel 2">
            <a:extLst>
              <a:ext uri="{FF2B5EF4-FFF2-40B4-BE49-F238E27FC236}">
                <a16:creationId xmlns:a16="http://schemas.microsoft.com/office/drawing/2014/main" id="{E8E9AF5E-951B-4DCC-B72C-F5636DF96717}"/>
              </a:ext>
            </a:extLst>
          </p:cNvPr>
          <p:cNvSpPr>
            <a:spLocks noGrp="1"/>
          </p:cNvSpPr>
          <p:nvPr>
            <p:ph type="title"/>
          </p:nvPr>
        </p:nvSpPr>
        <p:spPr/>
        <p:txBody>
          <a:bodyPr/>
          <a:lstStyle/>
          <a:p>
            <a:r>
              <a:rPr lang="nb-NO"/>
              <a:t>Åpne og lukke </a:t>
            </a:r>
          </a:p>
        </p:txBody>
      </p:sp>
      <p:sp>
        <p:nvSpPr>
          <p:cNvPr id="4" name="Plassholder for innhold 3">
            <a:extLst>
              <a:ext uri="{FF2B5EF4-FFF2-40B4-BE49-F238E27FC236}">
                <a16:creationId xmlns:a16="http://schemas.microsoft.com/office/drawing/2014/main" id="{D3E94BC1-5790-4B67-B79E-8D65FA90B857}"/>
              </a:ext>
            </a:extLst>
          </p:cNvPr>
          <p:cNvSpPr>
            <a:spLocks noGrp="1"/>
          </p:cNvSpPr>
          <p:nvPr>
            <p:ph sz="quarter" idx="10"/>
          </p:nvPr>
        </p:nvSpPr>
        <p:spPr>
          <a:xfrm>
            <a:off x="0" y="1147536"/>
            <a:ext cx="4411666" cy="4083844"/>
          </a:xfrm>
        </p:spPr>
        <p:txBody>
          <a:bodyPr/>
          <a:lstStyle/>
          <a:p>
            <a:pPr marL="0" indent="0">
              <a:buNone/>
            </a:pPr>
            <a:r>
              <a:rPr lang="nb-NO" sz="2800"/>
              <a:t>      Åpnende faser</a:t>
            </a:r>
          </a:p>
          <a:p>
            <a:pPr marL="0" indent="0">
              <a:buNone/>
            </a:pPr>
            <a:endParaRPr lang="nb-NO" sz="2800"/>
          </a:p>
          <a:p>
            <a:pPr>
              <a:buFontTx/>
              <a:buChar char="-"/>
            </a:pPr>
            <a:r>
              <a:rPr lang="nb-NO"/>
              <a:t>Mange ideer</a:t>
            </a:r>
          </a:p>
          <a:p>
            <a:pPr>
              <a:buFontTx/>
              <a:buChar char="-"/>
            </a:pPr>
            <a:r>
              <a:rPr lang="nb-NO"/>
              <a:t>Absolutt ukritiske</a:t>
            </a:r>
          </a:p>
          <a:p>
            <a:pPr>
              <a:buFontTx/>
              <a:buChar char="-"/>
            </a:pPr>
            <a:r>
              <a:rPr lang="nb-NO"/>
              <a:t>Spill på hverandre</a:t>
            </a:r>
          </a:p>
          <a:p>
            <a:pPr>
              <a:buFontTx/>
              <a:buChar char="-"/>
            </a:pPr>
            <a:r>
              <a:rPr lang="nb-NO" err="1"/>
              <a:t>Assosiér</a:t>
            </a:r>
            <a:endParaRPr lang="nb-NO"/>
          </a:p>
          <a:p>
            <a:pPr>
              <a:buFontTx/>
              <a:buChar char="-"/>
            </a:pPr>
            <a:endParaRPr lang="nb-NO"/>
          </a:p>
          <a:p>
            <a:pPr>
              <a:buFontTx/>
              <a:buChar char="-"/>
            </a:pPr>
            <a:endParaRPr lang="nb-NO"/>
          </a:p>
          <a:p>
            <a:pPr marL="0" indent="0">
              <a:buNone/>
            </a:pPr>
            <a:endParaRPr lang="nb-NO" sz="2800"/>
          </a:p>
          <a:p>
            <a:pPr marL="0" indent="0">
              <a:buNone/>
            </a:pPr>
            <a:endParaRPr lang="nb-NO" sz="2800"/>
          </a:p>
          <a:p>
            <a:pPr marL="0" indent="0">
              <a:buNone/>
            </a:pPr>
            <a:endParaRPr lang="nb-NO" sz="2800"/>
          </a:p>
          <a:p>
            <a:pPr marL="0" indent="0">
              <a:buNone/>
            </a:pPr>
            <a:endParaRPr lang="nb-NO"/>
          </a:p>
          <a:p>
            <a:pPr marL="0" indent="0">
              <a:buNone/>
            </a:pPr>
            <a:endParaRPr lang="nb-NO" sz="2800"/>
          </a:p>
          <a:p>
            <a:pPr marL="0" indent="0">
              <a:buNone/>
            </a:pPr>
            <a:endParaRPr lang="nb-NO" sz="2800"/>
          </a:p>
          <a:p>
            <a:pPr marL="0" indent="0">
              <a:buNone/>
            </a:pPr>
            <a:r>
              <a:rPr lang="nb-NO" sz="2800"/>
              <a:t> </a:t>
            </a:r>
          </a:p>
        </p:txBody>
      </p:sp>
      <p:sp>
        <p:nvSpPr>
          <p:cNvPr id="8" name="Likebent trekant 7">
            <a:extLst>
              <a:ext uri="{FF2B5EF4-FFF2-40B4-BE49-F238E27FC236}">
                <a16:creationId xmlns:a16="http://schemas.microsoft.com/office/drawing/2014/main" id="{895A9740-A7FF-48EA-96F2-F2263813BB5C}"/>
              </a:ext>
            </a:extLst>
          </p:cNvPr>
          <p:cNvSpPr/>
          <p:nvPr/>
        </p:nvSpPr>
        <p:spPr>
          <a:xfrm rot="5400000" flipV="1">
            <a:off x="149364" y="1305754"/>
            <a:ext cx="576067" cy="515771"/>
          </a:xfrm>
          <a:prstGeom prst="triangle">
            <a:avLst>
              <a:gd name="adj" fmla="val 51628"/>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a:ln>
                <a:noFill/>
              </a:ln>
              <a:solidFill>
                <a:srgbClr val="FFFFFF"/>
              </a:solidFill>
              <a:effectLst/>
              <a:uLnTx/>
              <a:uFillTx/>
              <a:latin typeface="Calibri"/>
              <a:ea typeface="+mn-ea"/>
              <a:cs typeface="+mn-cs"/>
            </a:endParaRPr>
          </a:p>
        </p:txBody>
      </p:sp>
      <p:sp>
        <p:nvSpPr>
          <p:cNvPr id="9" name="Likebent trekant 8">
            <a:extLst>
              <a:ext uri="{FF2B5EF4-FFF2-40B4-BE49-F238E27FC236}">
                <a16:creationId xmlns:a16="http://schemas.microsoft.com/office/drawing/2014/main" id="{3817E469-4EC8-4420-9698-0D8190FFDFC2}"/>
              </a:ext>
            </a:extLst>
          </p:cNvPr>
          <p:cNvSpPr/>
          <p:nvPr/>
        </p:nvSpPr>
        <p:spPr>
          <a:xfrm rot="5400000">
            <a:off x="7171201" y="1321769"/>
            <a:ext cx="575119" cy="482793"/>
          </a:xfrm>
          <a:prstGeom prst="triangle">
            <a:avLst>
              <a:gd name="adj" fmla="val 5162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62751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3269A8-9103-EE2F-678A-877955508569}"/>
              </a:ext>
            </a:extLst>
          </p:cNvPr>
          <p:cNvSpPr>
            <a:spLocks noGrp="1"/>
          </p:cNvSpPr>
          <p:nvPr>
            <p:ph type="title"/>
          </p:nvPr>
        </p:nvSpPr>
        <p:spPr>
          <a:xfrm>
            <a:off x="2871" y="-19050"/>
            <a:ext cx="8745845" cy="1078706"/>
          </a:xfrm>
        </p:spPr>
        <p:txBody>
          <a:bodyPr/>
          <a:lstStyle/>
          <a:p>
            <a:r>
              <a:rPr lang="nb-NO"/>
              <a:t>Eksempel på en tidslinje for arbeidet med samfunnsdelen i Hægebostad </a:t>
            </a:r>
          </a:p>
        </p:txBody>
      </p:sp>
      <p:pic>
        <p:nvPicPr>
          <p:cNvPr id="4" name="Plassholder for innhold 3">
            <a:extLst>
              <a:ext uri="{FF2B5EF4-FFF2-40B4-BE49-F238E27FC236}">
                <a16:creationId xmlns:a16="http://schemas.microsoft.com/office/drawing/2014/main" id="{CBA0AF04-4CBF-73F5-141B-D8C96BBE76F2}"/>
              </a:ext>
            </a:extLst>
          </p:cNvPr>
          <p:cNvPicPr>
            <a:picLocks noGrp="1" noChangeAspect="1"/>
          </p:cNvPicPr>
          <p:nvPr>
            <p:ph idx="1"/>
          </p:nvPr>
        </p:nvPicPr>
        <p:blipFill>
          <a:blip r:embed="rId2"/>
          <a:stretch>
            <a:fillRect/>
          </a:stretch>
        </p:blipFill>
        <p:spPr>
          <a:xfrm>
            <a:off x="3175" y="1198710"/>
            <a:ext cx="9140825" cy="3223672"/>
          </a:xfrm>
          <a:prstGeom prst="rect">
            <a:avLst/>
          </a:prstGeom>
        </p:spPr>
      </p:pic>
    </p:spTree>
    <p:extLst>
      <p:ext uri="{BB962C8B-B14F-4D97-AF65-F5344CB8AC3E}">
        <p14:creationId xmlns:p14="http://schemas.microsoft.com/office/powerpoint/2010/main" val="835959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C5E896-7005-4618-9303-512CE426C7E9}"/>
              </a:ext>
            </a:extLst>
          </p:cNvPr>
          <p:cNvSpPr>
            <a:spLocks noGrp="1"/>
          </p:cNvSpPr>
          <p:nvPr>
            <p:ph type="title"/>
          </p:nvPr>
        </p:nvSpPr>
        <p:spPr>
          <a:xfrm>
            <a:off x="395536" y="242371"/>
            <a:ext cx="8352928" cy="4549966"/>
          </a:xfrm>
        </p:spPr>
        <p:txBody>
          <a:bodyPr/>
          <a:lstStyle/>
          <a:p>
            <a:pPr algn="ctr"/>
            <a:r>
              <a:rPr lang="nb-NO">
                <a:ea typeface="ＭＳ Ｐゴシック"/>
              </a:rPr>
              <a:t>Vi starter på prosessplanlegging i Hægebostad og jobber i grupper m/ fokus på; </a:t>
            </a:r>
            <a:br>
              <a:rPr lang="nb-NO">
                <a:ea typeface="ＭＳ Ｐゴシック"/>
              </a:rPr>
            </a:br>
            <a:r>
              <a:rPr lang="nb-NO">
                <a:ea typeface="ＭＳ Ｐゴシック"/>
              </a:rPr>
              <a:t> </a:t>
            </a:r>
            <a:br>
              <a:rPr lang="nb-NO">
                <a:ea typeface="ＭＳ Ｐゴシック"/>
              </a:rPr>
            </a:br>
            <a:r>
              <a:rPr lang="nb-NO">
                <a:ea typeface="ＭＳ Ｐゴシック"/>
              </a:rPr>
              <a:t>- </a:t>
            </a:r>
            <a:r>
              <a:rPr lang="nb-NO" err="1">
                <a:ea typeface="ＭＳ Ｐゴシック"/>
              </a:rPr>
              <a:t>framtidsbilde</a:t>
            </a:r>
            <a:r>
              <a:rPr lang="nb-NO">
                <a:ea typeface="ＭＳ Ｐゴシック"/>
              </a:rPr>
              <a:t> </a:t>
            </a:r>
            <a:br>
              <a:rPr lang="nb-NO">
                <a:ea typeface="ＭＳ Ｐゴシック"/>
              </a:rPr>
            </a:br>
            <a:r>
              <a:rPr lang="nb-NO">
                <a:ea typeface="ＭＳ Ｐゴシック"/>
              </a:rPr>
              <a:t>-  aktøranalyse og innbyggerinvolvering </a:t>
            </a:r>
          </a:p>
        </p:txBody>
      </p:sp>
    </p:spTree>
    <p:extLst>
      <p:ext uri="{BB962C8B-B14F-4D97-AF65-F5344CB8AC3E}">
        <p14:creationId xmlns:p14="http://schemas.microsoft.com/office/powerpoint/2010/main" val="182722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5D573D-9CFF-A3A3-D83C-C194E986410A}"/>
              </a:ext>
            </a:extLst>
          </p:cNvPr>
          <p:cNvSpPr>
            <a:spLocks noGrp="1"/>
          </p:cNvSpPr>
          <p:nvPr>
            <p:ph type="title"/>
          </p:nvPr>
        </p:nvSpPr>
        <p:spPr>
          <a:xfrm>
            <a:off x="395287" y="267494"/>
            <a:ext cx="8353425" cy="486128"/>
          </a:xfrm>
        </p:spPr>
        <p:txBody>
          <a:bodyPr/>
          <a:lstStyle/>
          <a:p>
            <a:r>
              <a:rPr lang="nb-NO"/>
              <a:t>Program dag 1 – ettermiddag og kveld </a:t>
            </a:r>
          </a:p>
        </p:txBody>
      </p:sp>
      <p:sp>
        <p:nvSpPr>
          <p:cNvPr id="3" name="Plassholder for innhold 2">
            <a:extLst>
              <a:ext uri="{FF2B5EF4-FFF2-40B4-BE49-F238E27FC236}">
                <a16:creationId xmlns:a16="http://schemas.microsoft.com/office/drawing/2014/main" id="{E053C9AD-8FED-F0AD-6D3E-A750E4D30599}"/>
              </a:ext>
            </a:extLst>
          </p:cNvPr>
          <p:cNvSpPr>
            <a:spLocks noGrp="1"/>
          </p:cNvSpPr>
          <p:nvPr>
            <p:ph idx="1"/>
          </p:nvPr>
        </p:nvSpPr>
        <p:spPr>
          <a:xfrm>
            <a:off x="395287" y="753622"/>
            <a:ext cx="8497189" cy="4266400"/>
          </a:xfrm>
        </p:spPr>
        <p:txBody>
          <a:bodyPr/>
          <a:lstStyle/>
          <a:p>
            <a:pPr marL="0" indent="0">
              <a:lnSpc>
                <a:spcPct val="107000"/>
              </a:lnSpc>
              <a:spcAft>
                <a:spcPts val="800"/>
              </a:spcAft>
              <a:buNone/>
            </a:pPr>
            <a:r>
              <a:rPr lang="nb-NO" sz="2000" b="1">
                <a:effectLst/>
                <a:latin typeface="Calibri" panose="020F0502020204030204" pitchFamily="34" charset="0"/>
                <a:ea typeface="Calibri" panose="020F0502020204030204" pitchFamily="34" charset="0"/>
                <a:cs typeface="Times New Roman" panose="02020603050405020304" pitchFamily="18" charset="0"/>
              </a:rPr>
              <a:t>18.30	Bolk 3 – Forutsetninger og forventninger, utfordringer og muligheter</a:t>
            </a:r>
            <a:endParaRPr lang="nb-NO" b="1">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18.30</a:t>
            </a:r>
            <a:r>
              <a:rPr lang="nb-NO" sz="1400">
                <a:effectLst/>
                <a:latin typeface="Calibri" panose="020F0502020204030204" pitchFamily="34" charset="0"/>
                <a:ea typeface="Calibri" panose="020F0502020204030204" pitchFamily="34" charset="0"/>
                <a:cs typeface="Times New Roman" panose="02020603050405020304" pitchFamily="18" charset="0"/>
              </a:rPr>
              <a:t>	</a:t>
            </a:r>
            <a:r>
              <a:rPr lang="nb-NO" sz="1600" b="1">
                <a:effectLst/>
                <a:latin typeface="Calibri" panose="020F0502020204030204" pitchFamily="34" charset="0"/>
                <a:ea typeface="Calibri" panose="020F0502020204030204" pitchFamily="34" charset="0"/>
                <a:cs typeface="Times New Roman" panose="02020603050405020304" pitchFamily="18" charset="0"/>
              </a:rPr>
              <a:t>Innleiing </a:t>
            </a:r>
            <a:r>
              <a:rPr lang="nb-NO" sz="1400">
                <a:effectLst/>
                <a:latin typeface="Calibri" panose="020F0502020204030204" pitchFamily="34" charset="0"/>
                <a:ea typeface="Calibri" panose="020F0502020204030204" pitchFamily="34" charset="0"/>
                <a:cs typeface="Times New Roman" panose="02020603050405020304" pitchFamily="18" charset="0"/>
              </a:rPr>
              <a:t>v/ Distriktssenteret</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18.40 </a:t>
            </a:r>
            <a:r>
              <a:rPr lang="nb-NO" sz="1400">
                <a:effectLst/>
                <a:latin typeface="Calibri" panose="020F0502020204030204" pitchFamily="34" charset="0"/>
                <a:ea typeface="Calibri" panose="020F0502020204030204" pitchFamily="34" charset="0"/>
                <a:cs typeface="Times New Roman" panose="02020603050405020304" pitchFamily="18" charset="0"/>
              </a:rPr>
              <a:t>	</a:t>
            </a:r>
            <a:r>
              <a:rPr lang="nb-NO" sz="1800" b="1">
                <a:effectLst/>
                <a:latin typeface="Calibri" panose="020F0502020204030204" pitchFamily="34" charset="0"/>
                <a:ea typeface="Calibri" panose="020F0502020204030204" pitchFamily="34" charset="0"/>
                <a:cs typeface="Times New Roman" panose="02020603050405020304" pitchFamily="18" charset="0"/>
              </a:rPr>
              <a:t>Status Hægebostad v/ Hægebostad kommune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Erfaringer fra gjeldende kommuneplan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Kunnskapsgrunnlag, tall og fakta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v/ rådmann og samfunnsplanlegger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19.10</a:t>
            </a:r>
            <a:r>
              <a:rPr lang="nb-NO" sz="1400">
                <a:effectLst/>
                <a:latin typeface="Calibri" panose="020F0502020204030204" pitchFamily="34" charset="0"/>
                <a:ea typeface="Calibri" panose="020F0502020204030204" pitchFamily="34" charset="0"/>
                <a:cs typeface="Times New Roman" panose="02020603050405020304" pitchFamily="18" charset="0"/>
              </a:rPr>
              <a:t>	</a:t>
            </a:r>
            <a:r>
              <a:rPr lang="nb-NO" sz="1800" b="1">
                <a:effectLst/>
                <a:latin typeface="Calibri" panose="020F0502020204030204" pitchFamily="34" charset="0"/>
                <a:ea typeface="Calibri" panose="020F0502020204030204" pitchFamily="34" charset="0"/>
                <a:cs typeface="Times New Roman" panose="02020603050405020304" pitchFamily="18" charset="0"/>
              </a:rPr>
              <a:t>Summing rundt bordene – Hva har vi hørt? Kjenner vi oss igjen? Hva vil		vi legge til? </a:t>
            </a:r>
            <a:endParaRPr lang="nb-NO" sz="1800" b="1">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19.30</a:t>
            </a:r>
            <a:r>
              <a:rPr lang="nb-NO" sz="1400">
                <a:effectLst/>
                <a:latin typeface="Calibri" panose="020F0502020204030204" pitchFamily="34" charset="0"/>
                <a:ea typeface="Calibri" panose="020F0502020204030204" pitchFamily="34" charset="0"/>
                <a:cs typeface="Times New Roman" panose="02020603050405020304" pitchFamily="18" charset="0"/>
              </a:rPr>
              <a:t>	</a:t>
            </a:r>
            <a:r>
              <a:rPr lang="nb-NO" sz="1600" b="1">
                <a:effectLst/>
                <a:latin typeface="Calibri" panose="020F0502020204030204" pitchFamily="34" charset="0"/>
                <a:ea typeface="Calibri" panose="020F0502020204030204" pitchFamily="34" charset="0"/>
                <a:cs typeface="Times New Roman" panose="02020603050405020304" pitchFamily="18" charset="0"/>
              </a:rPr>
              <a:t>Deling i plenum fra de ulike gruppebordene</a:t>
            </a:r>
          </a:p>
          <a:p>
            <a:pPr marL="0" indent="0">
              <a:lnSpc>
                <a:spcPct val="107000"/>
              </a:lnSpc>
              <a:spcAft>
                <a:spcPts val="800"/>
              </a:spcAft>
              <a:buNone/>
            </a:pPr>
            <a:r>
              <a:rPr lang="nb-NO" sz="1600">
                <a:latin typeface="Calibri" panose="020F0502020204030204" pitchFamily="34" charset="0"/>
                <a:ea typeface="Calibri" panose="020F0502020204030204" pitchFamily="34" charset="0"/>
                <a:cs typeface="Times New Roman" panose="02020603050405020304" pitchFamily="18" charset="0"/>
              </a:rPr>
              <a:t>19.45</a:t>
            </a:r>
            <a:r>
              <a:rPr lang="nb-NO" sz="1400">
                <a:latin typeface="Calibri" panose="020F0502020204030204" pitchFamily="34" charset="0"/>
                <a:ea typeface="Calibri" panose="020F0502020204030204" pitchFamily="34" charset="0"/>
                <a:cs typeface="Times New Roman" panose="02020603050405020304" pitchFamily="18" charset="0"/>
              </a:rPr>
              <a:t> 	</a:t>
            </a:r>
            <a:r>
              <a:rPr lang="nb-NO" sz="1600" b="1">
                <a:latin typeface="Calibri" panose="020F0502020204030204" pitchFamily="34" charset="0"/>
                <a:ea typeface="Calibri" panose="020F0502020204030204" pitchFamily="34" charset="0"/>
                <a:cs typeface="Times New Roman" panose="02020603050405020304" pitchFamily="18" charset="0"/>
              </a:rPr>
              <a:t>Kort pause</a:t>
            </a:r>
            <a:endParaRPr lang="nb-NO" sz="1600" b="1">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400">
                <a:effectLst/>
                <a:latin typeface="Calibri" panose="020F0502020204030204" pitchFamily="34" charset="0"/>
                <a:ea typeface="Calibri" panose="020F0502020204030204" pitchFamily="34" charset="0"/>
                <a:cs typeface="Times New Roman" panose="02020603050405020304" pitchFamily="18" charset="0"/>
              </a:rPr>
              <a:t>	</a:t>
            </a:r>
            <a:br>
              <a:rPr lang="nb-NO" sz="1400">
                <a:effectLst/>
                <a:latin typeface="Calibri" panose="020F0502020204030204" pitchFamily="34" charset="0"/>
                <a:ea typeface="Calibri" panose="020F0502020204030204" pitchFamily="34" charset="0"/>
                <a:cs typeface="Times New Roman" panose="02020603050405020304" pitchFamily="18" charset="0"/>
              </a:rPr>
            </a:br>
            <a:r>
              <a:rPr lang="nb-NO" sz="2000">
                <a:effectLst/>
                <a:latin typeface="Calibri" panose="020F0502020204030204" pitchFamily="34" charset="0"/>
                <a:ea typeface="Calibri" panose="020F0502020204030204" pitchFamily="34" charset="0"/>
                <a:cs typeface="Times New Roman" panose="02020603050405020304" pitchFamily="18" charset="0"/>
              </a:rPr>
              <a:t>	</a:t>
            </a:r>
            <a:br>
              <a:rPr lang="nb-NO" sz="2000">
                <a:effectLst/>
                <a:latin typeface="Calibri" panose="020F0502020204030204" pitchFamily="34" charset="0"/>
                <a:ea typeface="Calibri" panose="020F0502020204030204" pitchFamily="34" charset="0"/>
                <a:cs typeface="Times New Roman" panose="02020603050405020304" pitchFamily="18" charset="0"/>
              </a:rPr>
            </a:br>
            <a:endParaRPr lang="nb-NO" sz="20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a:p>
        </p:txBody>
      </p:sp>
    </p:spTree>
    <p:extLst>
      <p:ext uri="{BB962C8B-B14F-4D97-AF65-F5344CB8AC3E}">
        <p14:creationId xmlns:p14="http://schemas.microsoft.com/office/powerpoint/2010/main" val="788830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107E821E-E513-42CA-8895-1EA598DE747F}"/>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0" y="-164554"/>
            <a:ext cx="9144000" cy="6957392"/>
          </a:xfrm>
        </p:spPr>
      </p:pic>
      <p:sp>
        <p:nvSpPr>
          <p:cNvPr id="5" name="TekstSylinder 4">
            <a:extLst>
              <a:ext uri="{FF2B5EF4-FFF2-40B4-BE49-F238E27FC236}">
                <a16:creationId xmlns:a16="http://schemas.microsoft.com/office/drawing/2014/main" id="{7547A2D5-AD82-424A-A159-2ED1F9F93402}"/>
              </a:ext>
            </a:extLst>
          </p:cNvPr>
          <p:cNvSpPr txBox="1"/>
          <p:nvPr/>
        </p:nvSpPr>
        <p:spPr>
          <a:xfrm>
            <a:off x="0" y="194499"/>
            <a:ext cx="9144000" cy="3354765"/>
          </a:xfrm>
          <a:prstGeom prst="rect">
            <a:avLst/>
          </a:prstGeom>
          <a:solidFill>
            <a:srgbClr val="FFFFFF">
              <a:alpha val="38824"/>
            </a:srgb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4400" b="0" i="0" u="none" strike="noStrike" kern="1200" cap="none" spc="0" normalizeH="0" baseline="0" noProof="0">
                <a:ln>
                  <a:noFill/>
                </a:ln>
                <a:solidFill>
                  <a:srgbClr val="000000"/>
                </a:solidFill>
                <a:effectLst/>
                <a:uLnTx/>
                <a:uFillTx/>
                <a:latin typeface="Calibri"/>
                <a:ea typeface="ＭＳ Ｐゴシック" pitchFamily="34" charset="-128"/>
                <a:cs typeface="+mn-cs"/>
              </a:rPr>
              <a:t>	</a:t>
            </a:r>
            <a:r>
              <a:rPr kumimoji="0" lang="nb-NO" sz="4400" b="0" i="0" u="none" strike="noStrike" kern="1200" cap="none" spc="0" normalizeH="0" baseline="0" noProof="0" err="1">
                <a:ln>
                  <a:noFill/>
                </a:ln>
                <a:solidFill>
                  <a:srgbClr val="000000"/>
                </a:solidFill>
                <a:effectLst/>
                <a:uLnTx/>
                <a:uFillTx/>
                <a:latin typeface="Calibri"/>
                <a:ea typeface="ＭＳ Ｐゴシック" pitchFamily="34" charset="-128"/>
                <a:cs typeface="+mn-cs"/>
              </a:rPr>
              <a:t>Framtidsbilde</a:t>
            </a:r>
            <a:r>
              <a:rPr kumimoji="0" lang="nb-NO" sz="4400" b="0" i="0" u="none" strike="noStrike" kern="1200" cap="none" spc="0" normalizeH="0" baseline="0" noProof="0">
                <a:ln>
                  <a:noFill/>
                </a:ln>
                <a:solidFill>
                  <a:srgbClr val="000000"/>
                </a:solidFill>
                <a:effectLst/>
                <a:uLnTx/>
                <a:uFillTx/>
                <a:latin typeface="Calibri"/>
                <a:ea typeface="ＭＳ Ｐゴシック" pitchFamily="34" charset="-128"/>
                <a:cs typeface="+mn-cs"/>
              </a:rPr>
              <a:t> i Hægebostad </a:t>
            </a:r>
            <a:br>
              <a:rPr kumimoji="0" lang="nb-NO" sz="4400" b="0" i="0" u="none" strike="noStrike" kern="1200" cap="none" spc="0" normalizeH="0" baseline="0" noProof="0">
                <a:ln>
                  <a:noFill/>
                </a:ln>
                <a:solidFill>
                  <a:srgbClr val="000000"/>
                </a:solidFill>
                <a:effectLst/>
                <a:uLnTx/>
                <a:uFillTx/>
                <a:latin typeface="Calibri"/>
                <a:ea typeface="ＭＳ Ｐゴシック" pitchFamily="34" charset="-128"/>
                <a:cs typeface="+mn-cs"/>
              </a:rPr>
            </a:br>
            <a:r>
              <a:rPr kumimoji="0" lang="nb-NO" sz="4400" b="0" i="0" u="none" strike="noStrike" kern="1200" cap="none" spc="0" normalizeH="0" baseline="0" noProof="0">
                <a:ln>
                  <a:noFill/>
                </a:ln>
                <a:solidFill>
                  <a:srgbClr val="000000"/>
                </a:solidFill>
                <a:effectLst/>
                <a:uLnTx/>
                <a:uFillTx/>
                <a:latin typeface="Calibri"/>
                <a:ea typeface="ＭＳ Ｐゴシック" pitchFamily="34" charset="-128"/>
                <a:cs typeface="+mn-cs"/>
              </a:rPr>
              <a:t>      </a:t>
            </a:r>
            <a:r>
              <a:rPr kumimoji="0" lang="nb-NO" sz="2400" b="1" i="0" u="none" strike="noStrike" kern="1200" cap="none" spc="0" normalizeH="0" baseline="0" noProof="0">
                <a:ln>
                  <a:noFill/>
                </a:ln>
                <a:solidFill>
                  <a:srgbClr val="000000"/>
                </a:solidFill>
                <a:effectLst/>
                <a:uLnTx/>
                <a:uFillTx/>
                <a:latin typeface="Calibri"/>
                <a:ea typeface="ＭＳ Ｐゴシック" pitchFamily="34" charset="-128"/>
                <a:cs typeface="+mn-cs"/>
              </a:rPr>
              <a:t> 	I: </a:t>
            </a: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Skriv ned hvordan DU ønsker og ser for deg at det er i 	Hægebostad om 10 år.</a:t>
            </a:r>
            <a:b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b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a:t>
            </a:r>
            <a:b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b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a:t>
            </a:r>
            <a:r>
              <a:rPr kumimoji="0" lang="nb-NO" sz="2400" b="1" i="0" u="none" strike="noStrike" kern="1200" cap="none" spc="0" normalizeH="0" baseline="0" noProof="0">
                <a:ln>
                  <a:noFill/>
                </a:ln>
                <a:solidFill>
                  <a:srgbClr val="000000"/>
                </a:solidFill>
                <a:effectLst/>
                <a:uLnTx/>
                <a:uFillTx/>
                <a:latin typeface="Calibri"/>
                <a:ea typeface="ＭＳ Ｐゴシック" pitchFamily="34" charset="-128"/>
                <a:cs typeface="+mn-cs"/>
              </a:rPr>
              <a:t>Tid</a:t>
            </a: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5 min</a:t>
            </a:r>
            <a:r>
              <a:rPr kumimoji="0" lang="nb-NO" sz="2800" b="1" i="0" u="none" strike="noStrike" kern="1200" cap="none" spc="0" normalizeH="0" baseline="0" noProof="0">
                <a:ln>
                  <a:noFill/>
                </a:ln>
                <a:solidFill>
                  <a:srgbClr val="000000"/>
                </a:solidFill>
                <a:effectLst/>
                <a:uLnTx/>
                <a:uFillTx/>
                <a:latin typeface="Calibri"/>
                <a:ea typeface="ＭＳ Ｐゴシック" pitchFamily="34" charset="-128"/>
                <a:cs typeface="+mn-cs"/>
              </a:rPr>
              <a:t> I</a:t>
            </a: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10 min </a:t>
            </a:r>
            <a:r>
              <a:rPr kumimoji="0" lang="nb-NO" sz="2800" b="1" i="0" u="none" strike="noStrike" kern="1200" cap="none" spc="0" normalizeH="0" baseline="0" noProof="0">
                <a:ln>
                  <a:noFill/>
                </a:ln>
                <a:solidFill>
                  <a:srgbClr val="000000"/>
                </a:solidFill>
                <a:effectLst/>
                <a:uLnTx/>
                <a:uFillTx/>
                <a:latin typeface="Calibri"/>
                <a:ea typeface="ＭＳ Ｐゴシック" pitchFamily="34" charset="-128"/>
                <a:cs typeface="+mn-cs"/>
              </a:rPr>
              <a:t>G</a:t>
            </a: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5 min deling </a:t>
            </a:r>
            <a:r>
              <a:rPr kumimoji="0" lang="nb-NO" sz="2800" b="1" i="0" u="none" strike="noStrike" kern="1200" cap="none" spc="0" normalizeH="0" baseline="0" noProof="0">
                <a:ln>
                  <a:noFill/>
                </a:ln>
                <a:solidFill>
                  <a:srgbClr val="000000"/>
                </a:solidFill>
                <a:effectLst/>
                <a:uLnTx/>
                <a:uFillTx/>
                <a:latin typeface="Calibri"/>
                <a:ea typeface="ＭＳ Ｐゴシック" pitchFamily="34" charset="-128"/>
                <a:cs typeface="+mn-cs"/>
              </a:rPr>
              <a:t>P</a:t>
            </a:r>
            <a:b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b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Skriv på store </a:t>
            </a:r>
            <a:r>
              <a:rPr kumimoji="0" lang="nb-NO" sz="2400" b="0" i="0" u="none" strike="noStrike" kern="1200" cap="none" spc="0" normalizeH="0" baseline="0" noProof="0" err="1">
                <a:ln>
                  <a:noFill/>
                </a:ln>
                <a:solidFill>
                  <a:srgbClr val="000000"/>
                </a:solidFill>
                <a:effectLst/>
                <a:uLnTx/>
                <a:uFillTx/>
                <a:latin typeface="Calibri"/>
                <a:ea typeface="ＭＳ Ｐゴシック" pitchFamily="34" charset="-128"/>
                <a:cs typeface="+mn-cs"/>
              </a:rPr>
              <a:t>post-it</a:t>
            </a:r>
            <a:r>
              <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rPr>
              <a:t>  - bordduk.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000000"/>
              </a:solidFill>
              <a:effectLst/>
              <a:uLnTx/>
              <a:uFillTx/>
              <a:latin typeface="Calibri"/>
              <a:ea typeface="ＭＳ Ｐゴシック" pitchFamily="34" charset="-128"/>
              <a:cs typeface="+mn-cs"/>
            </a:endParaRPr>
          </a:p>
        </p:txBody>
      </p:sp>
      <p:sp>
        <p:nvSpPr>
          <p:cNvPr id="7" name="Likebent trekant 6">
            <a:extLst>
              <a:ext uri="{FF2B5EF4-FFF2-40B4-BE49-F238E27FC236}">
                <a16:creationId xmlns:a16="http://schemas.microsoft.com/office/drawing/2014/main" id="{80EADD2B-8BBD-4200-8893-DEDC4AC1FEB1}"/>
              </a:ext>
            </a:extLst>
          </p:cNvPr>
          <p:cNvSpPr/>
          <p:nvPr/>
        </p:nvSpPr>
        <p:spPr>
          <a:xfrm rot="5400000" flipV="1">
            <a:off x="-75337" y="1168057"/>
            <a:ext cx="1080122" cy="746577"/>
          </a:xfrm>
          <a:prstGeom prst="triangle">
            <a:avLst>
              <a:gd name="adj" fmla="val 51628"/>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100" b="0" i="0" u="none" strike="noStrike" kern="1200" cap="none" spc="0" normalizeH="0" baseline="0" noProof="0">
                <a:ln>
                  <a:noFill/>
                </a:ln>
                <a:solidFill>
                  <a:srgbClr val="FFFFFF"/>
                </a:solidFill>
                <a:effectLst/>
                <a:uLnTx/>
                <a:uFillTx/>
                <a:latin typeface="Calibri"/>
                <a:ea typeface="+mn-ea"/>
                <a:cs typeface="+mn-cs"/>
              </a:rPr>
              <a:t>åpne</a:t>
            </a:r>
          </a:p>
        </p:txBody>
      </p:sp>
    </p:spTree>
    <p:extLst>
      <p:ext uri="{BB962C8B-B14F-4D97-AF65-F5344CB8AC3E}">
        <p14:creationId xmlns:p14="http://schemas.microsoft.com/office/powerpoint/2010/main" val="1462439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tt linje 3">
            <a:extLst>
              <a:ext uri="{FF2B5EF4-FFF2-40B4-BE49-F238E27FC236}">
                <a16:creationId xmlns:a16="http://schemas.microsoft.com/office/drawing/2014/main" id="{35123AAE-8998-42FD-A4FD-862135D2C2AA}"/>
              </a:ext>
            </a:extLst>
          </p:cNvPr>
          <p:cNvCxnSpPr>
            <a:cxnSpLocks/>
          </p:cNvCxnSpPr>
          <p:nvPr/>
        </p:nvCxnSpPr>
        <p:spPr>
          <a:xfrm>
            <a:off x="4303486" y="985850"/>
            <a:ext cx="0" cy="3160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2C194188-CB2D-4FBF-9AEF-CD07E005F435}"/>
              </a:ext>
            </a:extLst>
          </p:cNvPr>
          <p:cNvCxnSpPr>
            <a:cxnSpLocks/>
          </p:cNvCxnSpPr>
          <p:nvPr/>
        </p:nvCxnSpPr>
        <p:spPr>
          <a:xfrm>
            <a:off x="725714" y="2416629"/>
            <a:ext cx="727891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kstSylinder 6">
            <a:extLst>
              <a:ext uri="{FF2B5EF4-FFF2-40B4-BE49-F238E27FC236}">
                <a16:creationId xmlns:a16="http://schemas.microsoft.com/office/drawing/2014/main" id="{24883EA1-7835-44AE-921A-94B75B429630}"/>
              </a:ext>
            </a:extLst>
          </p:cNvPr>
          <p:cNvSpPr txBox="1"/>
          <p:nvPr/>
        </p:nvSpPr>
        <p:spPr>
          <a:xfrm>
            <a:off x="653143" y="52196"/>
            <a:ext cx="8392886"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DD4814"/>
                </a:solidFill>
                <a:effectLst/>
                <a:uLnTx/>
                <a:uFillTx/>
                <a:latin typeface="Calibri"/>
                <a:ea typeface="ＭＳ Ｐゴシック" pitchFamily="34" charset="-128"/>
                <a:cs typeface="+mn-cs"/>
              </a:rPr>
              <a:t>Aktøranalyse  og innbyggerinvolvering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DD4814"/>
                </a:solidFill>
                <a:effectLst/>
                <a:uLnTx/>
                <a:uFillTx/>
                <a:latin typeface="Calibri"/>
                <a:ea typeface="ＭＳ Ｐゴシック" pitchFamily="34" charset="-128"/>
                <a:cs typeface="+mn-cs"/>
              </a:rPr>
              <a:t>         I 3 min		G 25 min 	P: 15 min</a:t>
            </a:r>
          </a:p>
        </p:txBody>
      </p:sp>
      <p:sp>
        <p:nvSpPr>
          <p:cNvPr id="10" name="TekstSylinder 9">
            <a:extLst>
              <a:ext uri="{FF2B5EF4-FFF2-40B4-BE49-F238E27FC236}">
                <a16:creationId xmlns:a16="http://schemas.microsoft.com/office/drawing/2014/main" id="{A22D0F32-57AD-4605-B0E2-D9D19652872C}"/>
              </a:ext>
            </a:extLst>
          </p:cNvPr>
          <p:cNvSpPr txBox="1"/>
          <p:nvPr/>
        </p:nvSpPr>
        <p:spPr>
          <a:xfrm>
            <a:off x="725713" y="746234"/>
            <a:ext cx="19811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FFFFFF">
                    <a:lumMod val="65000"/>
                  </a:srgbClr>
                </a:solidFill>
                <a:effectLst/>
                <a:uLnTx/>
                <a:uFillTx/>
                <a:latin typeface="Calibri"/>
                <a:ea typeface="ＭＳ Ｐゴシック" pitchFamily="34" charset="-128"/>
                <a:cs typeface="+mn-cs"/>
              </a:rPr>
              <a:t>Må</a:t>
            </a:r>
          </a:p>
        </p:txBody>
      </p:sp>
      <p:sp>
        <p:nvSpPr>
          <p:cNvPr id="11" name="TekstSylinder 10">
            <a:extLst>
              <a:ext uri="{FF2B5EF4-FFF2-40B4-BE49-F238E27FC236}">
                <a16:creationId xmlns:a16="http://schemas.microsoft.com/office/drawing/2014/main" id="{4B44421C-9ABD-4C07-85F8-0CEA111E0329}"/>
              </a:ext>
            </a:extLst>
          </p:cNvPr>
          <p:cNvSpPr txBox="1"/>
          <p:nvPr/>
        </p:nvSpPr>
        <p:spPr>
          <a:xfrm>
            <a:off x="4529967" y="746234"/>
            <a:ext cx="182002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FFFFFF">
                    <a:lumMod val="65000"/>
                  </a:srgbClr>
                </a:solidFill>
                <a:effectLst/>
                <a:uLnTx/>
                <a:uFillTx/>
                <a:latin typeface="Calibri"/>
                <a:ea typeface="ＭＳ Ｐゴシック" pitchFamily="34" charset="-128"/>
                <a:cs typeface="+mn-cs"/>
              </a:rPr>
              <a:t>Bør</a:t>
            </a:r>
          </a:p>
        </p:txBody>
      </p:sp>
      <p:sp>
        <p:nvSpPr>
          <p:cNvPr id="12" name="TekstSylinder 11">
            <a:extLst>
              <a:ext uri="{FF2B5EF4-FFF2-40B4-BE49-F238E27FC236}">
                <a16:creationId xmlns:a16="http://schemas.microsoft.com/office/drawing/2014/main" id="{3EB1EC28-F35C-49AE-A8B1-EDEE665F9911}"/>
              </a:ext>
            </a:extLst>
          </p:cNvPr>
          <p:cNvSpPr txBox="1"/>
          <p:nvPr/>
        </p:nvSpPr>
        <p:spPr>
          <a:xfrm>
            <a:off x="653143" y="2356338"/>
            <a:ext cx="205376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FFFFFF">
                    <a:lumMod val="65000"/>
                  </a:srgbClr>
                </a:solidFill>
                <a:effectLst/>
                <a:uLnTx/>
                <a:uFillTx/>
                <a:latin typeface="Calibri"/>
                <a:ea typeface="ＭＳ Ｐゴシック" pitchFamily="34" charset="-128"/>
                <a:cs typeface="+mn-cs"/>
              </a:rPr>
              <a:t>Kraft</a:t>
            </a:r>
          </a:p>
        </p:txBody>
      </p:sp>
      <p:sp>
        <p:nvSpPr>
          <p:cNvPr id="13" name="TekstSylinder 12">
            <a:extLst>
              <a:ext uri="{FF2B5EF4-FFF2-40B4-BE49-F238E27FC236}">
                <a16:creationId xmlns:a16="http://schemas.microsoft.com/office/drawing/2014/main" id="{FD2735D9-E613-4271-9899-CCB4F8989584}"/>
              </a:ext>
            </a:extLst>
          </p:cNvPr>
          <p:cNvSpPr txBox="1"/>
          <p:nvPr/>
        </p:nvSpPr>
        <p:spPr>
          <a:xfrm>
            <a:off x="4303486" y="2356338"/>
            <a:ext cx="205376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2400" b="0" i="0" u="none" strike="noStrike" kern="1200" cap="none" spc="0" normalizeH="0" baseline="0" noProof="0">
                <a:ln>
                  <a:noFill/>
                </a:ln>
                <a:solidFill>
                  <a:srgbClr val="FFFFFF">
                    <a:lumMod val="65000"/>
                  </a:srgbClr>
                </a:solidFill>
                <a:effectLst/>
                <a:uLnTx/>
                <a:uFillTx/>
                <a:latin typeface="Calibri"/>
                <a:ea typeface="ＭＳ Ｐゴシック" pitchFamily="34" charset="-128"/>
                <a:cs typeface="+mn-cs"/>
              </a:rPr>
              <a:t>Motkraft</a:t>
            </a:r>
          </a:p>
        </p:txBody>
      </p:sp>
      <p:sp>
        <p:nvSpPr>
          <p:cNvPr id="14" name="TekstSylinder 13">
            <a:extLst>
              <a:ext uri="{FF2B5EF4-FFF2-40B4-BE49-F238E27FC236}">
                <a16:creationId xmlns:a16="http://schemas.microsoft.com/office/drawing/2014/main" id="{91BFF007-2149-4385-801F-F37F0B9FB16F}"/>
              </a:ext>
            </a:extLst>
          </p:cNvPr>
          <p:cNvSpPr txBox="1"/>
          <p:nvPr/>
        </p:nvSpPr>
        <p:spPr>
          <a:xfrm>
            <a:off x="814507" y="4029555"/>
            <a:ext cx="6239435" cy="112864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nn-NO" sz="2000" b="0" i="0" u="none" strike="noStrike" kern="1200" cap="none" spc="0" normalizeH="0" baseline="0" noProof="0" err="1">
                <a:ln>
                  <a:noFill/>
                </a:ln>
                <a:solidFill>
                  <a:srgbClr val="DD4814"/>
                </a:solidFill>
                <a:effectLst/>
                <a:uLnTx/>
                <a:uFillTx/>
                <a:latin typeface="Calibri"/>
                <a:ea typeface="ＭＳ Ｐゴシック" pitchFamily="34" charset="-128"/>
                <a:cs typeface="+mn-cs"/>
              </a:rPr>
              <a:t>Hvordan</a:t>
            </a:r>
            <a:r>
              <a:rPr kumimoji="0" lang="nn-NO" sz="2000" b="0" i="0" u="none" strike="noStrike" kern="1200" cap="none" spc="0" normalizeH="0" baseline="0" noProof="0">
                <a:ln>
                  <a:noFill/>
                </a:ln>
                <a:solidFill>
                  <a:srgbClr val="DD4814"/>
                </a:solidFill>
                <a:effectLst/>
                <a:uLnTx/>
                <a:uFillTx/>
                <a:latin typeface="Calibri"/>
                <a:ea typeface="ＭＳ Ｐゴシック" pitchFamily="34" charset="-128"/>
                <a:cs typeface="+mn-cs"/>
              </a:rPr>
              <a:t> når vi aktøren(e)?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nn-NO" sz="2000" b="0" i="0" u="none" strike="noStrike" kern="1200" cap="none" spc="0" normalizeH="0" baseline="0" noProof="0">
                <a:ln>
                  <a:noFill/>
                </a:ln>
                <a:solidFill>
                  <a:srgbClr val="DD4814"/>
                </a:solidFill>
                <a:effectLst/>
                <a:uLnTx/>
                <a:uFillTx/>
                <a:latin typeface="Calibri"/>
                <a:ea typeface="ＭＳ Ｐゴシック" pitchFamily="34" charset="-128"/>
                <a:cs typeface="+mn-cs"/>
              </a:rPr>
              <a:t>Hvordan involvere de i samfunnsplanarbeidet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nn-NO" sz="2400" b="1" i="0" u="none" strike="noStrike" kern="1200" cap="none" spc="0" normalizeH="0" baseline="0" noProof="0">
              <a:ln>
                <a:noFill/>
              </a:ln>
              <a:solidFill>
                <a:srgbClr val="FFFFFF"/>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488843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DA3090FC-6B94-48D1-CF12-71C1A2958D6D}"/>
              </a:ext>
            </a:extLst>
          </p:cNvPr>
          <p:cNvSpPr>
            <a:spLocks noGrp="1"/>
          </p:cNvSpPr>
          <p:nvPr>
            <p:ph type="title"/>
          </p:nvPr>
        </p:nvSpPr>
        <p:spPr>
          <a:xfrm>
            <a:off x="395291" y="573528"/>
            <a:ext cx="8353425" cy="486128"/>
          </a:xfrm>
        </p:spPr>
        <p:txBody>
          <a:bodyPr wrap="square" anchor="ctr">
            <a:normAutofit fontScale="90000"/>
          </a:bodyPr>
          <a:lstStyle/>
          <a:p>
            <a:pPr>
              <a:lnSpc>
                <a:spcPct val="90000"/>
              </a:lnSpc>
            </a:pPr>
            <a:r>
              <a:rPr lang="nb-NO" sz="2700"/>
              <a:t>Oppsummering – forventningene</a:t>
            </a:r>
            <a:br>
              <a:rPr lang="nb-NO" sz="2700"/>
            </a:br>
            <a:r>
              <a:rPr lang="nb-NO" sz="1600"/>
              <a:t>Stemte forventingen med gjennomføringen av arbeidsverkstedet ?</a:t>
            </a:r>
            <a:br>
              <a:rPr lang="en-US" sz="1600"/>
            </a:br>
            <a:r>
              <a:rPr lang="nb-NO" sz="2700"/>
              <a:t> </a:t>
            </a:r>
          </a:p>
        </p:txBody>
      </p:sp>
      <p:graphicFrame>
        <p:nvGraphicFramePr>
          <p:cNvPr id="5" name="Plassholder for innhold 1">
            <a:extLst>
              <a:ext uri="{FF2B5EF4-FFF2-40B4-BE49-F238E27FC236}">
                <a16:creationId xmlns:a16="http://schemas.microsoft.com/office/drawing/2014/main" id="{D2BBDCC8-9814-5E58-B595-34B007976929}"/>
              </a:ext>
            </a:extLst>
          </p:cNvPr>
          <p:cNvGraphicFramePr>
            <a:graphicFrameLocks noGrp="1"/>
          </p:cNvGraphicFramePr>
          <p:nvPr>
            <p:ph idx="1"/>
            <p:extLst>
              <p:ext uri="{D42A27DB-BD31-4B8C-83A1-F6EECF244321}">
                <p14:modId xmlns:p14="http://schemas.microsoft.com/office/powerpoint/2010/main" val="135712750"/>
              </p:ext>
            </p:extLst>
          </p:nvPr>
        </p:nvGraphicFramePr>
        <p:xfrm>
          <a:off x="395291" y="1059656"/>
          <a:ext cx="8353425" cy="350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953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F9774F1-C59A-568E-D300-D87D7FD7B5F4}"/>
              </a:ext>
            </a:extLst>
          </p:cNvPr>
          <p:cNvSpPr>
            <a:spLocks noGrp="1"/>
          </p:cNvSpPr>
          <p:nvPr>
            <p:ph idx="1"/>
          </p:nvPr>
        </p:nvSpPr>
        <p:spPr/>
        <p:txBody>
          <a:bodyPr/>
          <a:lstStyle/>
          <a:p>
            <a:endParaRPr lang="nb-NO"/>
          </a:p>
        </p:txBody>
      </p:sp>
      <p:sp>
        <p:nvSpPr>
          <p:cNvPr id="3" name="Tittel 2">
            <a:extLst>
              <a:ext uri="{FF2B5EF4-FFF2-40B4-BE49-F238E27FC236}">
                <a16:creationId xmlns:a16="http://schemas.microsoft.com/office/drawing/2014/main" id="{3F21A73B-6F2B-66CC-A95D-094C6F6A8BF6}"/>
              </a:ext>
            </a:extLst>
          </p:cNvPr>
          <p:cNvSpPr>
            <a:spLocks noGrp="1"/>
          </p:cNvSpPr>
          <p:nvPr>
            <p:ph type="title"/>
          </p:nvPr>
        </p:nvSpPr>
        <p:spPr/>
        <p:txBody>
          <a:bodyPr/>
          <a:lstStyle/>
          <a:p>
            <a:r>
              <a:rPr lang="nb-NO"/>
              <a:t>Distriktssenteret</a:t>
            </a:r>
          </a:p>
        </p:txBody>
      </p:sp>
      <p:pic>
        <p:nvPicPr>
          <p:cNvPr id="5" name="Bilde 4">
            <a:extLst>
              <a:ext uri="{FF2B5EF4-FFF2-40B4-BE49-F238E27FC236}">
                <a16:creationId xmlns:a16="http://schemas.microsoft.com/office/drawing/2014/main" id="{41D035ED-C899-42BE-4C65-ABBCEF7C1E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7013"/>
            <a:ext cx="9141129" cy="5210513"/>
          </a:xfrm>
          <a:prstGeom prst="rect">
            <a:avLst/>
          </a:prstGeom>
        </p:spPr>
      </p:pic>
    </p:spTree>
    <p:extLst>
      <p:ext uri="{BB962C8B-B14F-4D97-AF65-F5344CB8AC3E}">
        <p14:creationId xmlns:p14="http://schemas.microsoft.com/office/powerpoint/2010/main" val="4278246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B690AABA-932D-4D2D-B6C4-0BC83FBF9C43}"/>
              </a:ext>
            </a:extLst>
          </p:cNvPr>
          <p:cNvPicPr>
            <a:picLocks noGrp="1" noChangeAspect="1"/>
          </p:cNvPicPr>
          <p:nvPr>
            <p:ph sz="quarter" idx="10"/>
          </p:nvPr>
        </p:nvPicPr>
        <p:blipFill rotWithShape="1">
          <a:blip r:embed="rId3"/>
          <a:srcRect t="21875"/>
          <a:stretch/>
        </p:blipFill>
        <p:spPr>
          <a:xfrm>
            <a:off x="20" y="1"/>
            <a:ext cx="9143980" cy="5143499"/>
          </a:xfrm>
          <a:prstGeom prst="rect">
            <a:avLst/>
          </a:prstGeom>
          <a:noFill/>
        </p:spPr>
      </p:pic>
    </p:spTree>
    <p:extLst>
      <p:ext uri="{BB962C8B-B14F-4D97-AF65-F5344CB8AC3E}">
        <p14:creationId xmlns:p14="http://schemas.microsoft.com/office/powerpoint/2010/main" val="146335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EF6569-6806-4920-F3B6-4508DDE155C2}"/>
              </a:ext>
            </a:extLst>
          </p:cNvPr>
          <p:cNvSpPr>
            <a:spLocks noGrp="1"/>
          </p:cNvSpPr>
          <p:nvPr>
            <p:ph type="title"/>
          </p:nvPr>
        </p:nvSpPr>
        <p:spPr>
          <a:xfrm>
            <a:off x="395291" y="267494"/>
            <a:ext cx="8353425" cy="486128"/>
          </a:xfrm>
        </p:spPr>
        <p:txBody>
          <a:bodyPr/>
          <a:lstStyle/>
          <a:p>
            <a:r>
              <a:rPr lang="nb-NO"/>
              <a:t>Program dag 1 – ettermiddag og kveld </a:t>
            </a:r>
          </a:p>
        </p:txBody>
      </p:sp>
      <p:sp>
        <p:nvSpPr>
          <p:cNvPr id="3" name="Plassholder for innhold 2">
            <a:extLst>
              <a:ext uri="{FF2B5EF4-FFF2-40B4-BE49-F238E27FC236}">
                <a16:creationId xmlns:a16="http://schemas.microsoft.com/office/drawing/2014/main" id="{91785131-9A67-75D4-BAFF-6BB25B3CBF0D}"/>
              </a:ext>
            </a:extLst>
          </p:cNvPr>
          <p:cNvSpPr>
            <a:spLocks noGrp="1"/>
          </p:cNvSpPr>
          <p:nvPr>
            <p:ph idx="1"/>
          </p:nvPr>
        </p:nvSpPr>
        <p:spPr>
          <a:xfrm>
            <a:off x="403291" y="816768"/>
            <a:ext cx="8353425" cy="4131246"/>
          </a:xfrm>
        </p:spPr>
        <p:txBody>
          <a:bodyPr/>
          <a:lstStyle/>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19.55	</a:t>
            </a:r>
            <a:r>
              <a:rPr lang="nb-NO" sz="1800" b="1">
                <a:effectLst/>
                <a:latin typeface="Calibri" panose="020F0502020204030204" pitchFamily="34" charset="0"/>
                <a:ea typeface="Calibri" panose="020F0502020204030204" pitchFamily="34" charset="0"/>
                <a:cs typeface="Times New Roman" panose="02020603050405020304" pitchFamily="18" charset="0"/>
              </a:rPr>
              <a:t>Hægebostad i Agder: regionale føringer, lokale muligheter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1005840" indent="0">
              <a:lnSpc>
                <a:spcPct val="107000"/>
              </a:lnSpc>
              <a:spcAft>
                <a:spcPts val="800"/>
              </a:spcAft>
              <a:buNone/>
            </a:pPr>
            <a:r>
              <a:rPr lang="nb-NO" sz="1400">
                <a:effectLst/>
                <a:latin typeface="Calibri" panose="020F0502020204030204" pitchFamily="34" charset="0"/>
                <a:ea typeface="Calibri" panose="020F0502020204030204" pitchFamily="34" charset="0"/>
                <a:cs typeface="Times New Roman" panose="02020603050405020304" pitchFamily="18" charset="0"/>
              </a:rPr>
              <a:t>v/ rådgiver Kåre Kristiansen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20.25	</a:t>
            </a:r>
            <a:r>
              <a:rPr lang="nb-NO" sz="1600" b="1">
                <a:effectLst/>
                <a:latin typeface="Calibri" panose="020F0502020204030204" pitchFamily="34" charset="0"/>
                <a:ea typeface="Calibri" panose="020F0502020204030204" pitchFamily="34" charset="0"/>
                <a:cs typeface="Times New Roman" panose="02020603050405020304" pitchFamily="18" charset="0"/>
              </a:rPr>
              <a:t>Summing rundt bordene – Hva har vi hørt? Hvilken betydning har det for 	Hægebostad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20.45	</a:t>
            </a:r>
            <a:r>
              <a:rPr lang="nb-NO" sz="1600" b="1">
                <a:effectLst/>
                <a:latin typeface="Calibri" panose="020F0502020204030204" pitchFamily="34" charset="0"/>
                <a:ea typeface="Calibri" panose="020F0502020204030204" pitchFamily="34" charset="0"/>
                <a:cs typeface="Times New Roman" panose="02020603050405020304" pitchFamily="18" charset="0"/>
              </a:rPr>
              <a:t>Deling i plenum</a:t>
            </a:r>
            <a:r>
              <a:rPr lang="nb-NO" sz="180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21.00</a:t>
            </a:r>
            <a:r>
              <a:rPr lang="nb-NO" sz="1800" b="1">
                <a:effectLst/>
                <a:latin typeface="Calibri" panose="020F0502020204030204" pitchFamily="34" charset="0"/>
                <a:ea typeface="Calibri" panose="020F0502020204030204" pitchFamily="34" charset="0"/>
                <a:cs typeface="Times New Roman" panose="02020603050405020304" pitchFamily="18" charset="0"/>
              </a:rPr>
              <a:t>	</a:t>
            </a:r>
            <a:r>
              <a:rPr lang="nb-NO" sz="1600" b="1">
                <a:effectLst/>
                <a:latin typeface="Calibri" panose="020F0502020204030204" pitchFamily="34" charset="0"/>
                <a:ea typeface="Calibri" panose="020F0502020204030204" pitchFamily="34" charset="0"/>
                <a:cs typeface="Times New Roman" panose="02020603050405020304" pitchFamily="18" charset="0"/>
              </a:rPr>
              <a:t>Oppsummering av dag 1. </a:t>
            </a:r>
            <a:endParaRPr lang="nb-NO" sz="16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b="1"/>
          </a:p>
        </p:txBody>
      </p:sp>
    </p:spTree>
    <p:extLst>
      <p:ext uri="{BB962C8B-B14F-4D97-AF65-F5344CB8AC3E}">
        <p14:creationId xmlns:p14="http://schemas.microsoft.com/office/powerpoint/2010/main" val="2412806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25CE80-DE86-750C-A1B1-C735A662CFAC}"/>
              </a:ext>
            </a:extLst>
          </p:cNvPr>
          <p:cNvSpPr>
            <a:spLocks noGrp="1"/>
          </p:cNvSpPr>
          <p:nvPr>
            <p:ph type="title"/>
          </p:nvPr>
        </p:nvSpPr>
        <p:spPr>
          <a:xfrm>
            <a:off x="395291" y="267494"/>
            <a:ext cx="8353425" cy="486128"/>
          </a:xfrm>
        </p:spPr>
        <p:txBody>
          <a:bodyPr/>
          <a:lstStyle/>
          <a:p>
            <a:r>
              <a:rPr lang="nb-NO"/>
              <a:t>Program dag 2 </a:t>
            </a:r>
          </a:p>
        </p:txBody>
      </p:sp>
      <p:sp>
        <p:nvSpPr>
          <p:cNvPr id="3" name="Plassholder for innhold 2">
            <a:extLst>
              <a:ext uri="{FF2B5EF4-FFF2-40B4-BE49-F238E27FC236}">
                <a16:creationId xmlns:a16="http://schemas.microsoft.com/office/drawing/2014/main" id="{B485BE20-07A2-A746-99BE-4716F953CD6B}"/>
              </a:ext>
            </a:extLst>
          </p:cNvPr>
          <p:cNvSpPr>
            <a:spLocks noGrp="1"/>
          </p:cNvSpPr>
          <p:nvPr>
            <p:ph idx="1"/>
          </p:nvPr>
        </p:nvSpPr>
        <p:spPr>
          <a:xfrm>
            <a:off x="395291" y="786378"/>
            <a:ext cx="8353425" cy="4305652"/>
          </a:xfrm>
        </p:spPr>
        <p:txBody>
          <a:bodyPr/>
          <a:lstStyle/>
          <a:p>
            <a:pPr marL="0" indent="0">
              <a:buNone/>
            </a:pPr>
            <a:r>
              <a:rPr lang="nb-NO" b="1"/>
              <a:t>08.00	Bolk 1 – Ny dag og ny innsats</a:t>
            </a:r>
          </a:p>
          <a:p>
            <a:pPr marL="0" indent="0">
              <a:buNone/>
            </a:pPr>
            <a:r>
              <a:rPr lang="nb-NO" b="1"/>
              <a:t>	</a:t>
            </a:r>
            <a:r>
              <a:rPr lang="nb-NO" sz="1400"/>
              <a:t>God </a:t>
            </a:r>
            <a:r>
              <a:rPr lang="nb-NO" sz="1400" err="1"/>
              <a:t>morgon</a:t>
            </a:r>
            <a:r>
              <a:rPr lang="nb-NO" sz="1400"/>
              <a:t>! </a:t>
            </a:r>
          </a:p>
          <a:p>
            <a:pPr marL="0" indent="0">
              <a:buNone/>
            </a:pPr>
            <a:r>
              <a:rPr lang="nb-NO" sz="1400"/>
              <a:t>	</a:t>
            </a:r>
            <a:r>
              <a:rPr lang="nb-NO" sz="1400" err="1"/>
              <a:t>Refleksjonar</a:t>
            </a:r>
            <a:r>
              <a:rPr lang="nb-NO" sz="1400"/>
              <a:t> </a:t>
            </a:r>
            <a:r>
              <a:rPr lang="nb-NO" sz="1400" err="1"/>
              <a:t>frå</a:t>
            </a:r>
            <a:r>
              <a:rPr lang="nb-NO" sz="1400"/>
              <a:t> i går og introduksjon til dagen i dag</a:t>
            </a:r>
          </a:p>
          <a:p>
            <a:pPr marL="0" indent="0">
              <a:buNone/>
            </a:pPr>
            <a:endParaRPr lang="nb-NO" sz="1400"/>
          </a:p>
          <a:p>
            <a:pPr marL="0" indent="0">
              <a:buNone/>
            </a:pPr>
            <a:r>
              <a:rPr lang="nb-NO" b="1"/>
              <a:t>08.20	Bolk 2 – Inspirasjon fra en annen kommune</a:t>
            </a:r>
          </a:p>
          <a:p>
            <a:pPr marL="0" indent="0">
              <a:lnSpc>
                <a:spcPct val="107000"/>
              </a:lnSpc>
              <a:spcAft>
                <a:spcPts val="800"/>
              </a:spcAft>
              <a:buNone/>
            </a:pPr>
            <a:r>
              <a:rPr lang="nn-NO" sz="1400">
                <a:effectLst/>
                <a:latin typeface="Calibri" panose="020F0502020204030204" pitchFamily="34" charset="0"/>
                <a:ea typeface="Calibri" panose="020F0502020204030204" pitchFamily="34" charset="0"/>
                <a:cs typeface="Arial" panose="020B0604020202020204" pitchFamily="34" charset="0"/>
              </a:rPr>
              <a:t>	Erfaringar </a:t>
            </a:r>
            <a:r>
              <a:rPr lang="nn-NO" sz="1400">
                <a:latin typeface="Calibri" panose="020F0502020204030204" pitchFamily="34" charset="0"/>
                <a:ea typeface="Calibri" panose="020F0502020204030204" pitchFamily="34" charset="0"/>
                <a:cs typeface="Arial" panose="020B0604020202020204" pitchFamily="34" charset="0"/>
              </a:rPr>
              <a:t>med</a:t>
            </a:r>
            <a:r>
              <a:rPr lang="nn-NO" sz="1400">
                <a:effectLst/>
                <a:latin typeface="Calibri" panose="020F0502020204030204" pitchFamily="34" charset="0"/>
                <a:ea typeface="Calibri" panose="020F0502020204030204" pitchFamily="34" charset="0"/>
                <a:cs typeface="Arial" panose="020B0604020202020204" pitchFamily="34" charset="0"/>
              </a:rPr>
              <a:t> samfunnsdels-arbeidet </a:t>
            </a:r>
            <a:r>
              <a:rPr lang="nn-NO" sz="1400" err="1">
                <a:effectLst/>
                <a:latin typeface="Calibri" panose="020F0502020204030204" pitchFamily="34" charset="0"/>
                <a:ea typeface="Calibri" panose="020F0502020204030204" pitchFamily="34" charset="0"/>
                <a:cs typeface="Arial" panose="020B0604020202020204" pitchFamily="34" charset="0"/>
              </a:rPr>
              <a:t>fra</a:t>
            </a:r>
            <a:r>
              <a:rPr lang="nn-NO" sz="1400">
                <a:effectLst/>
                <a:latin typeface="Calibri" panose="020F0502020204030204" pitchFamily="34" charset="0"/>
                <a:ea typeface="Calibri" panose="020F0502020204030204" pitchFamily="34" charset="0"/>
                <a:cs typeface="Arial" panose="020B0604020202020204" pitchFamily="34" charset="0"/>
              </a:rPr>
              <a:t> Bygland kommune </a:t>
            </a:r>
            <a:r>
              <a:rPr lang="nn-NO" sz="1400">
                <a:latin typeface="Calibri" panose="020F0502020204030204" pitchFamily="34" charset="0"/>
                <a:ea typeface="Calibri" panose="020F0502020204030204" pitchFamily="34" charset="0"/>
                <a:cs typeface="Arial" panose="020B0604020202020204" pitchFamily="34" charset="0"/>
              </a:rPr>
              <a:t>v/ Kommunedirektør John Salve 	Sigridnes og samfunnsplanlegger Sonja  Lien </a:t>
            </a:r>
            <a:r>
              <a:rPr lang="nn-NO" sz="1400" err="1">
                <a:latin typeface="Calibri" panose="020F0502020204030204" pitchFamily="34" charset="0"/>
                <a:ea typeface="Calibri" panose="020F0502020204030204" pitchFamily="34" charset="0"/>
                <a:cs typeface="Arial" panose="020B0604020202020204" pitchFamily="34" charset="0"/>
              </a:rPr>
              <a:t>Skjevråk</a:t>
            </a:r>
            <a:endParaRPr lang="nb-NO" sz="140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nb-NO" sz="1400">
                <a:latin typeface="Calibri" panose="020F0502020204030204" pitchFamily="34" charset="0"/>
                <a:ea typeface="Calibri" panose="020F0502020204030204" pitchFamily="34" charset="0"/>
                <a:cs typeface="Arial" panose="020B0604020202020204" pitchFamily="34" charset="0"/>
              </a:rPr>
              <a:t>09.00	Spørsmål og dialog</a:t>
            </a:r>
          </a:p>
          <a:p>
            <a:pPr marL="0" indent="0">
              <a:lnSpc>
                <a:spcPct val="107000"/>
              </a:lnSpc>
              <a:spcAft>
                <a:spcPts val="800"/>
              </a:spcAft>
              <a:buNone/>
            </a:pPr>
            <a:r>
              <a:rPr lang="nb-NO" b="1">
                <a:effectLst/>
                <a:latin typeface="Calibri" panose="020F0502020204030204" pitchFamily="34" charset="0"/>
                <a:ea typeface="Calibri" panose="020F0502020204030204" pitchFamily="34" charset="0"/>
                <a:cs typeface="Arial" panose="020B0604020202020204" pitchFamily="34" charset="0"/>
              </a:rPr>
              <a:t>09.15	Pause</a:t>
            </a:r>
          </a:p>
          <a:p>
            <a:pPr marL="0" indent="0">
              <a:lnSpc>
                <a:spcPct val="107000"/>
              </a:lnSpc>
              <a:spcAft>
                <a:spcPts val="800"/>
              </a:spcAft>
              <a:buNone/>
            </a:pPr>
            <a:br>
              <a:rPr lang="nb-NO" b="1">
                <a:latin typeface="Calibri" panose="020F0502020204030204" pitchFamily="34" charset="0"/>
                <a:ea typeface="Calibri" panose="020F0502020204030204" pitchFamily="34" charset="0"/>
                <a:cs typeface="Arial" panose="020B0604020202020204" pitchFamily="34" charset="0"/>
              </a:rPr>
            </a:br>
            <a:r>
              <a:rPr lang="nb-NO" b="1">
                <a:latin typeface="Calibri" panose="020F0502020204030204" pitchFamily="34" charset="0"/>
                <a:ea typeface="Calibri" panose="020F0502020204030204" pitchFamily="34" charset="0"/>
                <a:cs typeface="Arial" panose="020B0604020202020204" pitchFamily="34" charset="0"/>
              </a:rPr>
              <a:t>	</a:t>
            </a:r>
            <a:br>
              <a:rPr lang="nb-NO" sz="1400">
                <a:effectLst/>
                <a:latin typeface="Calibri" panose="020F0502020204030204" pitchFamily="34" charset="0"/>
                <a:ea typeface="Calibri" panose="020F0502020204030204" pitchFamily="34" charset="0"/>
                <a:cs typeface="Arial" panose="020B0604020202020204" pitchFamily="34" charset="0"/>
              </a:rPr>
            </a:br>
            <a:r>
              <a:rPr lang="nb-NO" sz="1400">
                <a:effectLst/>
                <a:latin typeface="Calibri"/>
                <a:ea typeface="Calibri" panose="020F0502020204030204" pitchFamily="34" charset="0"/>
                <a:cs typeface="Arial"/>
              </a:rPr>
              <a:t>	</a:t>
            </a:r>
            <a:endParaRPr lang="nb-NO" sz="1400" b="1">
              <a:latin typeface="Calibri"/>
              <a:cs typeface="Arial"/>
            </a:endParaRPr>
          </a:p>
          <a:p>
            <a:pPr marL="0" indent="0">
              <a:lnSpc>
                <a:spcPct val="107000"/>
              </a:lnSpc>
              <a:spcAft>
                <a:spcPts val="800"/>
              </a:spcAft>
              <a:buNone/>
            </a:pPr>
            <a:endParaRPr lang="nb-NO" sz="1400" b="1"/>
          </a:p>
          <a:p>
            <a:pPr marL="0" indent="0">
              <a:buNone/>
            </a:pPr>
            <a:endParaRPr lang="nb-NO" b="1"/>
          </a:p>
          <a:p>
            <a:pPr marL="0" indent="0">
              <a:buNone/>
            </a:pPr>
            <a:endParaRPr lang="nb-NO" b="1"/>
          </a:p>
        </p:txBody>
      </p:sp>
    </p:spTree>
    <p:extLst>
      <p:ext uri="{BB962C8B-B14F-4D97-AF65-F5344CB8AC3E}">
        <p14:creationId xmlns:p14="http://schemas.microsoft.com/office/powerpoint/2010/main" val="1919328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p:txBody>
          <a:bodyPr/>
          <a:lstStyle/>
          <a:p>
            <a:pPr marL="0" indent="0">
              <a:buNone/>
            </a:pPr>
            <a:r>
              <a:rPr lang="nb-NO" b="1">
                <a:latin typeface="Calibri" panose="020F0502020204030204" pitchFamily="34" charset="0"/>
                <a:ea typeface="Calibri" panose="020F0502020204030204" pitchFamily="34" charset="0"/>
                <a:cs typeface="Arial" panose="020B0604020202020204" pitchFamily="34" charset="0"/>
              </a:rPr>
              <a:t> 09.30	Bolk 3 – </a:t>
            </a:r>
            <a:r>
              <a:rPr lang="nb-NO" b="1" err="1">
                <a:latin typeface="Calibri" panose="020F0502020204030204" pitchFamily="34" charset="0"/>
                <a:ea typeface="Calibri" panose="020F0502020204030204" pitchFamily="34" charset="0"/>
                <a:cs typeface="Arial" panose="020B0604020202020204" pitchFamily="34" charset="0"/>
              </a:rPr>
              <a:t>Målbilder</a:t>
            </a:r>
            <a:r>
              <a:rPr lang="nb-NO" b="1">
                <a:latin typeface="Calibri" panose="020F0502020204030204" pitchFamily="34" charset="0"/>
                <a:ea typeface="Calibri" panose="020F0502020204030204" pitchFamily="34" charset="0"/>
                <a:cs typeface="Arial" panose="020B0604020202020204" pitchFamily="34" charset="0"/>
              </a:rPr>
              <a:t> og strategier for Hægebostad 2034</a:t>
            </a:r>
            <a:endParaRPr lang="nb-NO" sz="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nb-NO" sz="8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09.30</a:t>
            </a:r>
            <a:r>
              <a:rPr lang="nb-NO" sz="1800">
                <a:latin typeface="Calibri" panose="020F0502020204030204" pitchFamily="34" charset="0"/>
                <a:ea typeface="Calibri" panose="020F0502020204030204" pitchFamily="34" charset="0"/>
                <a:cs typeface="Times New Roman" panose="02020603050405020304" pitchFamily="18" charset="0"/>
              </a:rPr>
              <a:t>	</a:t>
            </a:r>
            <a:r>
              <a:rPr lang="nb-NO" sz="1800">
                <a:effectLst/>
                <a:latin typeface="Calibri" panose="020F0502020204030204" pitchFamily="34" charset="0"/>
                <a:ea typeface="Calibri" panose="020F0502020204030204" pitchFamily="34" charset="0"/>
                <a:cs typeface="Times New Roman" panose="02020603050405020304" pitchFamily="18" charset="0"/>
              </a:rPr>
              <a:t>Arbeid med satsingsområder, </a:t>
            </a:r>
            <a:r>
              <a:rPr lang="nb-NO" sz="1800" err="1">
                <a:effectLst/>
                <a:latin typeface="Calibri" panose="020F0502020204030204" pitchFamily="34" charset="0"/>
                <a:ea typeface="Calibri" panose="020F0502020204030204" pitchFamily="34" charset="0"/>
                <a:cs typeface="Times New Roman" panose="02020603050405020304" pitchFamily="18" charset="0"/>
              </a:rPr>
              <a:t>målbilder</a:t>
            </a:r>
            <a:r>
              <a:rPr lang="nb-NO" sz="1800">
                <a:effectLst/>
                <a:latin typeface="Calibri" panose="020F0502020204030204" pitchFamily="34" charset="0"/>
                <a:ea typeface="Calibri" panose="020F0502020204030204" pitchFamily="34" charset="0"/>
                <a:cs typeface="Times New Roman" panose="02020603050405020304" pitchFamily="18" charset="0"/>
              </a:rPr>
              <a:t> og strategier v/ Distriktssenteret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09.45 	Cafe-dialog del 1 med utvalgte tema </a:t>
            </a:r>
          </a:p>
          <a:p>
            <a:pPr marL="0" indent="0">
              <a:lnSpc>
                <a:spcPct val="107000"/>
              </a:lnSpc>
              <a:spcAft>
                <a:spcPts val="800"/>
              </a:spcAft>
              <a:buNone/>
            </a:pPr>
            <a:r>
              <a:rPr lang="nb-NO" sz="1800" b="1">
                <a:effectLst/>
                <a:latin typeface="Calibri" panose="020F0502020204030204" pitchFamily="34" charset="0"/>
                <a:ea typeface="Calibri" panose="020F0502020204030204" pitchFamily="34" charset="0"/>
                <a:cs typeface="Times New Roman" panose="02020603050405020304" pitchFamily="18" charset="0"/>
              </a:rPr>
              <a:t>10.30	Pause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10.45 	Cafe-dialog del 2 med utvalgte tema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11.30	Oppsummering etter arbeidsverkstaden  </a:t>
            </a:r>
          </a:p>
          <a:p>
            <a:pPr marL="0" indent="0">
              <a:lnSpc>
                <a:spcPct val="107000"/>
              </a:lnSpc>
              <a:spcAft>
                <a:spcPts val="800"/>
              </a:spcAft>
              <a:buNone/>
            </a:pPr>
            <a:r>
              <a:rPr lang="nb-NO" sz="1800">
                <a:effectLst/>
                <a:latin typeface="Calibri" panose="020F0502020204030204" pitchFamily="34" charset="0"/>
                <a:ea typeface="Calibri" panose="020F0502020204030204" pitchFamily="34" charset="0"/>
                <a:cs typeface="Times New Roman" panose="02020603050405020304" pitchFamily="18" charset="0"/>
              </a:rPr>
              <a:t>12.00 	Lunsj</a:t>
            </a:r>
          </a:p>
          <a:p>
            <a:pPr marL="0" indent="0">
              <a:buNone/>
            </a:pPr>
            <a:r>
              <a:rPr lang="nb-NO" b="1"/>
              <a:t>	</a:t>
            </a:r>
          </a:p>
          <a:p>
            <a:pPr marL="0" indent="0">
              <a:buNone/>
            </a:pPr>
            <a:r>
              <a:rPr lang="nb-NO" sz="1400" b="1"/>
              <a:t>	</a:t>
            </a:r>
            <a:endParaRPr lang="nb-NO" b="1"/>
          </a:p>
        </p:txBody>
      </p:sp>
    </p:spTree>
    <p:extLst>
      <p:ext uri="{BB962C8B-B14F-4D97-AF65-F5344CB8AC3E}">
        <p14:creationId xmlns:p14="http://schemas.microsoft.com/office/powerpoint/2010/main" val="203473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78B245-3524-2225-56AE-1E707F31B1AA}"/>
              </a:ext>
            </a:extLst>
          </p:cNvPr>
          <p:cNvSpPr>
            <a:spLocks noGrp="1"/>
          </p:cNvSpPr>
          <p:nvPr>
            <p:ph type="title"/>
          </p:nvPr>
        </p:nvSpPr>
        <p:spPr/>
        <p:txBody>
          <a:bodyPr/>
          <a:lstStyle/>
          <a:p>
            <a:r>
              <a:rPr lang="nb-NO"/>
              <a:t>Program dag 2</a:t>
            </a:r>
          </a:p>
        </p:txBody>
      </p:sp>
      <p:sp>
        <p:nvSpPr>
          <p:cNvPr id="3" name="Plassholder for innhold 2">
            <a:extLst>
              <a:ext uri="{FF2B5EF4-FFF2-40B4-BE49-F238E27FC236}">
                <a16:creationId xmlns:a16="http://schemas.microsoft.com/office/drawing/2014/main" id="{9046EE92-2991-8AC1-655A-3FD44AFD9EAB}"/>
              </a:ext>
            </a:extLst>
          </p:cNvPr>
          <p:cNvSpPr>
            <a:spLocks noGrp="1"/>
          </p:cNvSpPr>
          <p:nvPr>
            <p:ph idx="1"/>
          </p:nvPr>
        </p:nvSpPr>
        <p:spPr>
          <a:xfrm>
            <a:off x="395291" y="1059656"/>
            <a:ext cx="8353425" cy="3679258"/>
          </a:xfrm>
        </p:spPr>
        <p:txBody>
          <a:bodyPr/>
          <a:lstStyle/>
          <a:p>
            <a:pPr marL="0" indent="0">
              <a:buNone/>
            </a:pPr>
            <a:r>
              <a:rPr lang="nb-NO" b="1"/>
              <a:t>13.00	Bolk 4 – Å planlegge prosessen</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13.00</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Vi starter på prosessplanleggingen for den nye samfunnsdelen i Hægebostad. Introduksjon  v/ 	Distriktssenteret  </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13.15</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400">
                <a:effectLst/>
                <a:latin typeface="Calibri" panose="020F0502020204030204" pitchFamily="34" charset="0"/>
                <a:ea typeface="Calibri" panose="020F0502020204030204" pitchFamily="34" charset="0"/>
                <a:cs typeface="Times New Roman" panose="02020603050405020304" pitchFamily="18" charset="0"/>
              </a:rPr>
              <a:t>Vi arbeider videre i gruppene </a:t>
            </a: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Del 1: Fremtidsbilde – hvor vil vi? Hvor er Hægebostad i 2034?</a:t>
            </a:r>
          </a:p>
          <a:p>
            <a:pPr marL="1348740">
              <a:lnSpc>
                <a:spcPct val="107000"/>
              </a:lnSpc>
              <a:spcAft>
                <a:spcPts val="800"/>
              </a:spcAft>
            </a:pPr>
            <a:r>
              <a:rPr lang="nb-NO" sz="1400">
                <a:effectLst/>
                <a:latin typeface="Calibri" panose="020F0502020204030204" pitchFamily="34" charset="0"/>
                <a:ea typeface="Calibri" panose="020F0502020204030204" pitchFamily="34" charset="0"/>
                <a:cs typeface="Times New Roman" panose="02020603050405020304" pitchFamily="18" charset="0"/>
              </a:rPr>
              <a:t>Del 2: Ønsket resultat – Tidslinje for arbeidet videre - Hvem må vi  involvere/lytte til</a:t>
            </a:r>
          </a:p>
          <a:p>
            <a:pPr lvl="1" indent="-342900">
              <a:lnSpc>
                <a:spcPct val="107000"/>
              </a:lnSpc>
              <a:buFont typeface="Calibri" panose="020F0502020204030204" pitchFamily="34" charset="0"/>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Jobbe med å konkretisere hvordan lokalsamfunn og ulike aktører kan medvirke og bli involvert i å utvikle og gjennomføre planen</a:t>
            </a:r>
          </a:p>
          <a:p>
            <a:pPr lvl="1" indent="-342900">
              <a:lnSpc>
                <a:spcPct val="107000"/>
              </a:lnSpc>
              <a:spcAft>
                <a:spcPts val="800"/>
              </a:spcAft>
              <a:buFont typeface="Calibri" panose="020F0502020204030204" pitchFamily="34" charset="0"/>
              <a:buChar char="-"/>
            </a:pPr>
            <a:r>
              <a:rPr lang="nb-NO" sz="1400">
                <a:effectLst/>
                <a:latin typeface="Calibri" panose="020F0502020204030204" pitchFamily="34" charset="0"/>
                <a:ea typeface="Calibri" panose="020F0502020204030204" pitchFamily="34" charset="0"/>
                <a:cs typeface="Times New Roman" panose="02020603050405020304" pitchFamily="18" charset="0"/>
              </a:rPr>
              <a:t>Bruke aktøranalyse som verktøy - bordduk</a:t>
            </a:r>
          </a:p>
          <a:p>
            <a:pPr marL="0" indent="0">
              <a:lnSpc>
                <a:spcPct val="107000"/>
              </a:lnSpc>
              <a:spcAft>
                <a:spcPts val="800"/>
              </a:spcAft>
              <a:buNone/>
            </a:pPr>
            <a:r>
              <a:rPr lang="nb-NO" sz="1600">
                <a:effectLst/>
                <a:latin typeface="Calibri" panose="020F0502020204030204" pitchFamily="34" charset="0"/>
                <a:ea typeface="Calibri" panose="020F0502020204030204" pitchFamily="34" charset="0"/>
                <a:cs typeface="Times New Roman" panose="02020603050405020304" pitchFamily="18" charset="0"/>
              </a:rPr>
              <a:t>14.15</a:t>
            </a:r>
            <a:r>
              <a:rPr lang="nb-NO" sz="2000">
                <a:effectLst/>
                <a:latin typeface="Calibri" panose="020F0502020204030204" pitchFamily="34" charset="0"/>
                <a:ea typeface="Calibri" panose="020F0502020204030204" pitchFamily="34" charset="0"/>
                <a:cs typeface="Times New Roman" panose="02020603050405020304" pitchFamily="18" charset="0"/>
              </a:rPr>
              <a:t>	</a:t>
            </a:r>
            <a:r>
              <a:rPr lang="nb-NO" sz="1600">
                <a:effectLst/>
                <a:latin typeface="Calibri" panose="020F0502020204030204" pitchFamily="34" charset="0"/>
                <a:ea typeface="Calibri" panose="020F0502020204030204" pitchFamily="34" charset="0"/>
                <a:cs typeface="Times New Roman" panose="02020603050405020304" pitchFamily="18" charset="0"/>
              </a:rPr>
              <a:t>Deling i Plenum </a:t>
            </a:r>
          </a:p>
          <a:p>
            <a:pPr marL="0" indent="0">
              <a:buNone/>
            </a:pPr>
            <a:endParaRPr lang="nb-NO" b="1"/>
          </a:p>
          <a:p>
            <a:pPr marL="0" indent="0">
              <a:buNone/>
            </a:pPr>
            <a:r>
              <a:rPr lang="nb-NO" sz="1400" b="1"/>
              <a:t>	</a:t>
            </a:r>
            <a:r>
              <a:rPr lang="nb-NO" b="1"/>
              <a:t>	</a:t>
            </a:r>
          </a:p>
        </p:txBody>
      </p:sp>
    </p:spTree>
    <p:extLst>
      <p:ext uri="{BB962C8B-B14F-4D97-AF65-F5344CB8AC3E}">
        <p14:creationId xmlns:p14="http://schemas.microsoft.com/office/powerpoint/2010/main" val="2130051506"/>
      </p:ext>
    </p:extLst>
  </p:cSld>
  <p:clrMapOvr>
    <a:masterClrMapping/>
  </p:clrMapOvr>
</p:sld>
</file>

<file path=ppt/theme/theme1.xml><?xml version="1.0" encoding="utf-8"?>
<a:theme xmlns:a="http://schemas.openxmlformats.org/drawingml/2006/main" name="Distriktssenteret 2017">
  <a:themeElements>
    <a:clrScheme name="KDU17">
      <a:dk1>
        <a:srgbClr val="000000"/>
      </a:dk1>
      <a:lt1>
        <a:srgbClr val="FFFFFF"/>
      </a:lt1>
      <a:dk2>
        <a:srgbClr val="4D4F53"/>
      </a:dk2>
      <a:lt2>
        <a:srgbClr val="C9CAC8"/>
      </a:lt2>
      <a:accent1>
        <a:srgbClr val="DD4814"/>
      </a:accent1>
      <a:accent2>
        <a:srgbClr val="007B69"/>
      </a:accent2>
      <a:accent3>
        <a:srgbClr val="FECB00"/>
      </a:accent3>
      <a:accent4>
        <a:srgbClr val="8A3400"/>
      </a:accent4>
      <a:accent5>
        <a:srgbClr val="00483D"/>
      </a:accent5>
      <a:accent6>
        <a:srgbClr val="A69400"/>
      </a:accent6>
      <a:hlink>
        <a:srgbClr val="0563C1"/>
      </a:hlink>
      <a:folHlink>
        <a:srgbClr val="00483D"/>
      </a:folHlink>
    </a:clrScheme>
    <a:fontScheme name="KDU2017">
      <a:majorFont>
        <a:latin typeface="Calibri Light"/>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 Mal_2017" id="{FD6D81EA-5099-4DCE-A244-FBD1A339DFFC}" vid="{FF6FF5ED-193D-446B-9783-365A85AD2058}"/>
    </a:ext>
  </a:extLst>
</a:theme>
</file>

<file path=ppt/theme/theme2.xml><?xml version="1.0" encoding="utf-8"?>
<a:theme xmlns:a="http://schemas.openxmlformats.org/drawingml/2006/main" name="Agder fylkeskommune PowerPointmal 16:9">
  <a:themeElements>
    <a:clrScheme name="Agder fylkeskommune 2">
      <a:dk1>
        <a:srgbClr val="000000"/>
      </a:dk1>
      <a:lt1>
        <a:srgbClr val="FFFFFF"/>
      </a:lt1>
      <a:dk2>
        <a:srgbClr val="5B4D46"/>
      </a:dk2>
      <a:lt2>
        <a:srgbClr val="ECEAE6"/>
      </a:lt2>
      <a:accent1>
        <a:srgbClr val="DF1F1D"/>
      </a:accent1>
      <a:accent2>
        <a:srgbClr val="342C86"/>
      </a:accent2>
      <a:accent3>
        <a:srgbClr val="00A9DA"/>
      </a:accent3>
      <a:accent4>
        <a:srgbClr val="FAC800"/>
      </a:accent4>
      <a:accent5>
        <a:srgbClr val="00695A"/>
      </a:accent5>
      <a:accent6>
        <a:srgbClr val="CDD500"/>
      </a:accent6>
      <a:hlink>
        <a:srgbClr val="9F3A14"/>
      </a:hlink>
      <a:folHlink>
        <a:srgbClr val="E01F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Mal powerpoint_Agder fylkeskommune V1" id="{7A9B48FA-C2C4-4C0B-8B9A-87FA183985C7}" vid="{F34505B9-8C1F-445E-8612-14AC7B5718C9}"/>
    </a:ext>
  </a:extLst>
</a:theme>
</file>

<file path=ppt/theme/theme3.xml><?xml version="1.0" encoding="utf-8"?>
<a:theme xmlns:a="http://schemas.openxmlformats.org/drawingml/2006/main" name="1_Distriktssenteret 2017">
  <a:themeElements>
    <a:clrScheme name="KDU17">
      <a:dk1>
        <a:srgbClr val="000000"/>
      </a:dk1>
      <a:lt1>
        <a:srgbClr val="FFFFFF"/>
      </a:lt1>
      <a:dk2>
        <a:srgbClr val="4D4F53"/>
      </a:dk2>
      <a:lt2>
        <a:srgbClr val="C9CAC8"/>
      </a:lt2>
      <a:accent1>
        <a:srgbClr val="DD4814"/>
      </a:accent1>
      <a:accent2>
        <a:srgbClr val="007B69"/>
      </a:accent2>
      <a:accent3>
        <a:srgbClr val="FECB00"/>
      </a:accent3>
      <a:accent4>
        <a:srgbClr val="8A3400"/>
      </a:accent4>
      <a:accent5>
        <a:srgbClr val="00483D"/>
      </a:accent5>
      <a:accent6>
        <a:srgbClr val="A69400"/>
      </a:accent6>
      <a:hlink>
        <a:srgbClr val="0563C1"/>
      </a:hlink>
      <a:folHlink>
        <a:srgbClr val="00483D"/>
      </a:folHlink>
    </a:clrScheme>
    <a:fontScheme name="KDU2017">
      <a:majorFont>
        <a:latin typeface="Calibri Light"/>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_Merkur" id="{02B18631-BFFD-478F-9801-25C0DAF99858}" vid="{38836CC4-0E4C-4085-9B41-1384DD5891BC}"/>
    </a:ext>
  </a:extLst>
</a:theme>
</file>

<file path=ppt/theme/theme4.xml><?xml version="1.0" encoding="utf-8"?>
<a:theme xmlns:a="http://schemas.openxmlformats.org/drawingml/2006/main" name="Distriktssenteret/Merkur 2022 m/notatside">
  <a:themeElements>
    <a:clrScheme name="KDU17">
      <a:dk1>
        <a:srgbClr val="000000"/>
      </a:dk1>
      <a:lt1>
        <a:srgbClr val="FFFFFF"/>
      </a:lt1>
      <a:dk2>
        <a:srgbClr val="4D4F53"/>
      </a:dk2>
      <a:lt2>
        <a:srgbClr val="C9CAC8"/>
      </a:lt2>
      <a:accent1>
        <a:srgbClr val="DD4814"/>
      </a:accent1>
      <a:accent2>
        <a:srgbClr val="007B69"/>
      </a:accent2>
      <a:accent3>
        <a:srgbClr val="FECB00"/>
      </a:accent3>
      <a:accent4>
        <a:srgbClr val="8A3400"/>
      </a:accent4>
      <a:accent5>
        <a:srgbClr val="00483D"/>
      </a:accent5>
      <a:accent6>
        <a:srgbClr val="A69400"/>
      </a:accent6>
      <a:hlink>
        <a:srgbClr val="0563C1"/>
      </a:hlink>
      <a:folHlink>
        <a:srgbClr val="00483D"/>
      </a:folHlink>
    </a:clrScheme>
    <a:fontScheme name="KDU2017">
      <a:majorFont>
        <a:latin typeface="Calibri Light"/>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l med notatark.potx" id="{FF4C22A5-ECA6-4E01-9B5A-20610A500E15}" vid="{48C572F8-8F57-4D05-9230-732DFD0B25CC}"/>
    </a:ext>
  </a:extLst>
</a:theme>
</file>

<file path=ppt/theme/theme5.xml><?xml version="1.0" encoding="utf-8"?>
<a:theme xmlns:a="http://schemas.openxmlformats.org/drawingml/2006/main" name="2_Distriktssenteret 2017">
  <a:themeElements>
    <a:clrScheme name="Distriktssenteret17">
      <a:dk1>
        <a:srgbClr val="000000"/>
      </a:dk1>
      <a:lt1>
        <a:srgbClr val="FFFFFF"/>
      </a:lt1>
      <a:dk2>
        <a:srgbClr val="4D4F53"/>
      </a:dk2>
      <a:lt2>
        <a:srgbClr val="C9CAC8"/>
      </a:lt2>
      <a:accent1>
        <a:srgbClr val="DD4814"/>
      </a:accent1>
      <a:accent2>
        <a:srgbClr val="007B69"/>
      </a:accent2>
      <a:accent3>
        <a:srgbClr val="FECB00"/>
      </a:accent3>
      <a:accent4>
        <a:srgbClr val="8A3400"/>
      </a:accent4>
      <a:accent5>
        <a:srgbClr val="00483D"/>
      </a:accent5>
      <a:accent6>
        <a:srgbClr val="A69400"/>
      </a:accent6>
      <a:hlink>
        <a:srgbClr val="007B69"/>
      </a:hlink>
      <a:folHlink>
        <a:srgbClr val="00483D"/>
      </a:folHlink>
    </a:clrScheme>
    <a:fontScheme name="KDU2017">
      <a:majorFont>
        <a:latin typeface="Calibri Light"/>
        <a:ea typeface=""/>
        <a:cs typeface=""/>
      </a:majorFont>
      <a:minorFont>
        <a:latin typeface="Calibri"/>
        <a:ea typeface=""/>
        <a:cs typeface=""/>
      </a:minorFont>
    </a:fontScheme>
    <a:fmtScheme name="Klarhe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werPoint.potx [Skrivebeskyttet]" id="{504DD4B6-BAE0-4A98-9A47-CA1A7182580A}" vid="{8AA1375B-5CDE-487F-AB75-B394C81E762E}"/>
    </a:ext>
  </a:extLst>
</a:theme>
</file>

<file path=ppt/theme/theme6.xml><?xml version="1.0" encoding="utf-8"?>
<a:theme xmlns:a="http://schemas.openxmlformats.org/drawingml/2006/main" name="Kapsler">
  <a:themeElements>
    <a:clrScheme name="Kapsler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Kapsl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psler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Kapsler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Kapsler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Kapsler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Kapsler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Kapsler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Kapsler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Kapsler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t_mal_Bygla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sjon14" id="{422742CF-1F81-4314-9F11-A963338FEB7D}" vid="{1CA7D836-95D2-4809-A9F0-22D33D8BDF40}"/>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tns:customPropertyEditors xmlns:tns="http://schemas.microsoft.com/office/2006/customDocumentInformationPanel">
  <tns:showOnOpen>false</tns:showOnOpen>
  <tns:defaultPropertyEditorNamespace>Standardegenskaper</tns:defaultPropertyEditorNamespace>
</tns:customPropertyEdito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0a14e36-3d9b-4ac3-b505-e230eef8c5d5" ContentTypeId="0x0101002ABC14BC708E9F41B482FD4B9B8C7F75" PreviousValue="false"/>
</file>

<file path=customXml/item4.xml><?xml version="1.0" encoding="utf-8"?>
<p:properties xmlns:p="http://schemas.microsoft.com/office/2006/metadata/properties" xmlns:xsi="http://www.w3.org/2001/XMLSchema-instance" xmlns:pc="http://schemas.microsoft.com/office/infopath/2007/PartnerControls">
  <documentManagement>
    <DS_Dokumentstatus xmlns="3a28383d-0c91-4c94-b9fe-ae9892dd25c1" xsi:nil="true"/>
  </documentManagement>
</p:properties>
</file>

<file path=customXml/item5.xml><?xml version="1.0" encoding="utf-8"?>
<ct:contentTypeSchema xmlns:ct="http://schemas.microsoft.com/office/2006/metadata/contentType" xmlns:ma="http://schemas.microsoft.com/office/2006/metadata/properties/metaAttributes" ct:_="" ma:_="" ma:contentTypeName="PowerPoint_DS" ma:contentTypeID="0x0101002ABC14BC708E9F41B482FD4B9B8C7F75007F23C10F6E72504CA740903215CD7E31" ma:contentTypeVersion="16" ma:contentTypeDescription="" ma:contentTypeScope="" ma:versionID="1a8366da055798404173374d3babdb1c">
  <xsd:schema xmlns:xsd="http://www.w3.org/2001/XMLSchema" xmlns:xs="http://www.w3.org/2001/XMLSchema" xmlns:p="http://schemas.microsoft.com/office/2006/metadata/properties" xmlns:ns2="3a28383d-0c91-4c94-b9fe-ae9892dd25c1" targetNamespace="http://schemas.microsoft.com/office/2006/metadata/properties" ma:root="true" ma:fieldsID="8505d6910ed1ce35a89453a35fe744a5" ns2:_="">
    <xsd:import namespace="3a28383d-0c91-4c94-b9fe-ae9892dd25c1"/>
    <xsd:element name="properties">
      <xsd:complexType>
        <xsd:sequence>
          <xsd:element name="documentManagement">
            <xsd:complexType>
              <xsd:all>
                <xsd:element ref="ns2:DS_Dokument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28383d-0c91-4c94-b9fe-ae9892dd25c1" elementFormDefault="qualified">
    <xsd:import namespace="http://schemas.microsoft.com/office/2006/documentManagement/types"/>
    <xsd:import namespace="http://schemas.microsoft.com/office/infopath/2007/PartnerControls"/>
    <xsd:element name="DS_Dokumentstatus" ma:index="8" nillable="true" ma:displayName="DS_Dokumentstatus" ma:format="Dropdown" ma:internalName="DS_Dokumentstatus" ma:readOnly="false">
      <xsd:simpleType>
        <xsd:restriction base="dms:Choice">
          <xsd:enumeration value="Aktivt"/>
          <xsd:enumeration value="Arkiver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620D46-572E-4D5F-AF5E-E757E4562180}">
  <ds:schemaRefs>
    <ds:schemaRef ds:uri="http://schemas.microsoft.com/office/2006/customDocumentInformationPanel"/>
  </ds:schemaRefs>
</ds:datastoreItem>
</file>

<file path=customXml/itemProps2.xml><?xml version="1.0" encoding="utf-8"?>
<ds:datastoreItem xmlns:ds="http://schemas.openxmlformats.org/officeDocument/2006/customXml" ds:itemID="{82425614-FBCA-4CD8-80B9-C4D637F24A0C}">
  <ds:schemaRefs>
    <ds:schemaRef ds:uri="http://schemas.microsoft.com/sharepoint/v3/contenttype/forms"/>
  </ds:schemaRefs>
</ds:datastoreItem>
</file>

<file path=customXml/itemProps3.xml><?xml version="1.0" encoding="utf-8"?>
<ds:datastoreItem xmlns:ds="http://schemas.openxmlformats.org/officeDocument/2006/customXml" ds:itemID="{7C7A2093-1690-4ABD-8D00-9CDD27DD1BC8}">
  <ds:schemaRefs>
    <ds:schemaRef ds:uri="Microsoft.SharePoint.Taxonomy.ContentTypeSync"/>
  </ds:schemaRefs>
</ds:datastoreItem>
</file>

<file path=customXml/itemProps4.xml><?xml version="1.0" encoding="utf-8"?>
<ds:datastoreItem xmlns:ds="http://schemas.openxmlformats.org/officeDocument/2006/customXml" ds:itemID="{C21B7018-5B22-471B-A115-A7D09D990C9D}">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3a28383d-0c91-4c94-b9fe-ae9892dd25c1"/>
    <ds:schemaRef ds:uri="http://schemas.microsoft.com/office/2006/metadata/properties"/>
    <ds:schemaRef ds:uri="http://purl.org/dc/terms/"/>
    <ds:schemaRef ds:uri="http://purl.org/dc/elements/1.1/"/>
  </ds:schemaRefs>
</ds:datastoreItem>
</file>

<file path=customXml/itemProps5.xml><?xml version="1.0" encoding="utf-8"?>
<ds:datastoreItem xmlns:ds="http://schemas.openxmlformats.org/officeDocument/2006/customXml" ds:itemID="{84765797-9663-434A-99A2-25E292A7C26E}">
  <ds:schemaRefs>
    <ds:schemaRef ds:uri="3a28383d-0c91-4c94-b9fe-ae9892dd2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Template>
  <TotalTime>18</TotalTime>
  <Words>4261</Words>
  <Application>Microsoft Office PowerPoint</Application>
  <PresentationFormat>On-screen Show (16:9)</PresentationFormat>
  <Paragraphs>405</Paragraphs>
  <Slides>54</Slides>
  <Notes>27</Notes>
  <HiddenSlides>0</HiddenSlides>
  <MMClips>0</MMClips>
  <ScaleCrop>false</ScaleCrop>
  <HeadingPairs>
    <vt:vector size="4" baseType="variant">
      <vt:variant>
        <vt:lpstr>Theme</vt:lpstr>
      </vt:variant>
      <vt:variant>
        <vt:i4>7</vt:i4>
      </vt:variant>
      <vt:variant>
        <vt:lpstr>Slide Titles</vt:lpstr>
      </vt:variant>
      <vt:variant>
        <vt:i4>54</vt:i4>
      </vt:variant>
    </vt:vector>
  </HeadingPairs>
  <TitlesOfParts>
    <vt:vector size="61" baseType="lpstr">
      <vt:lpstr>Distriktssenteret 2017</vt:lpstr>
      <vt:lpstr>Agder fylkeskommune PowerPointmal 16:9</vt:lpstr>
      <vt:lpstr>1_Distriktssenteret 2017</vt:lpstr>
      <vt:lpstr>Distriktssenteret/Merkur 2022 m/notatside</vt:lpstr>
      <vt:lpstr>2_Distriktssenteret 2017</vt:lpstr>
      <vt:lpstr>Kapsler</vt:lpstr>
      <vt:lpstr>Set_mal_Bygland</vt:lpstr>
      <vt:lpstr>Velkommen til arbeidsverkstad</vt:lpstr>
      <vt:lpstr>PowerPoint Presentation</vt:lpstr>
      <vt:lpstr>PowerPoint Presentation</vt:lpstr>
      <vt:lpstr>Program dag 1 – ettermiddag og kveld </vt:lpstr>
      <vt:lpstr>Program dag 1 – ettermiddag og kveld </vt:lpstr>
      <vt:lpstr>Program dag 1 – ettermiddag og kveld </vt:lpstr>
      <vt:lpstr>Program dag 2 </vt:lpstr>
      <vt:lpstr>Program dag 2</vt:lpstr>
      <vt:lpstr>Program dag 2</vt:lpstr>
      <vt:lpstr>Program dag 2</vt:lpstr>
      <vt:lpstr>Forventninger til arbeidsverkstedet  </vt:lpstr>
      <vt:lpstr>                    I   G   P               I-ndividuell    G-ruppe    P-lenum     </vt:lpstr>
      <vt:lpstr>Løfte blikket med samfunnsmål i siktet   "Forebygge mer og reparere mindre - må vi endre på noe da?"   Presentasjon Refleksjon og gruppedialog spørsmål op kommentarer</vt:lpstr>
      <vt:lpstr>Forebygge mer og reparere mindre – må vi endre på noe da?</vt:lpstr>
      <vt:lpstr>Summing v/ bordene og deling i plenum  I – 2 min G – 8 min  P – 5 min Viktige moment for Hægebostad? Inntil 3 momenter  Spørsmål, refleksjoner og kommentarer P- 15 min </vt:lpstr>
      <vt:lpstr>Pause 18.15- 18.30 </vt:lpstr>
      <vt:lpstr>PowerPoint Presentation</vt:lpstr>
      <vt:lpstr>Eksempel på en tidslinje for arbeidet med samfunnsdelen i Hægebostad </vt:lpstr>
      <vt:lpstr>PowerPoint Presentation</vt:lpstr>
      <vt:lpstr>Forutsetninger og forventninger, utfordringer og muligheter Presentasjon Hægebostad kommune v/kommunedirektør og prosjektleder Status Hægebostad Refleksjon og drøfting Hægebostad  i Agder Refleksjon og drøfting</vt:lpstr>
      <vt:lpstr>PowerPoint Presentation</vt:lpstr>
      <vt:lpstr>Summing v/ bordene og deling i plenum  I – 3 min G – 17 min   P – 15 min  3 – 5 punkt fra gruppedialogen i P</vt:lpstr>
      <vt:lpstr>Kort pause 19.45 – 19.55 </vt:lpstr>
      <vt:lpstr>Presentasjon Regionale føringer og lokale muligheter  Kåre Kristiansen Rådgiver plan Agder fylkeskommune</vt:lpstr>
      <vt:lpstr>Regionale føringer og lokale muligheter</vt:lpstr>
      <vt:lpstr>Summing v/ bordene og deling i plenum  I – 2 min G – 12 min   P – 15 min  Inntil 3 moment fra hver gruppe</vt:lpstr>
      <vt:lpstr>Oppsummering dag 1</vt:lpstr>
      <vt:lpstr>Program dag 2 </vt:lpstr>
      <vt:lpstr>Program dag 2</vt:lpstr>
      <vt:lpstr>Program dag 2</vt:lpstr>
      <vt:lpstr>Program dag 2</vt:lpstr>
      <vt:lpstr>Presentasjon v/kommunedirektør og planlegger Bygland kommune Samfunnsdelen og stedsutvikling  </vt:lpstr>
      <vt:lpstr>PowerPoint Presentation</vt:lpstr>
      <vt:lpstr>Målbilder og strategier for Hægebostad  2034 GRUPPEARBEID – Cafedialog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 minutter på hvert bord – vi rullerer… 15 minutter pause etter tre runder  Oppsummering i plenum   </vt:lpstr>
      <vt:lpstr>Lunsjtid 12.00 – 13.00 </vt:lpstr>
      <vt:lpstr>PowerPoint Presentation</vt:lpstr>
      <vt:lpstr>Aktivitet Hva må til for å gå i samme retning ?</vt:lpstr>
      <vt:lpstr>Åpne og lukke </vt:lpstr>
      <vt:lpstr>Eksempel på en tidslinje for arbeidet med samfunnsdelen i Hægebostad </vt:lpstr>
      <vt:lpstr>Vi starter på prosessplanlegging i Hægebostad og jobber i grupper m/ fokus på;    - framtidsbilde  -  aktøranalyse og innbyggerinvolvering </vt:lpstr>
      <vt:lpstr>PowerPoint Presentation</vt:lpstr>
      <vt:lpstr>PowerPoint Presentation</vt:lpstr>
      <vt:lpstr>Oppsummering – forventningene Stemte forventingen med gjennomføringen av arbeidsverkstedet ?  </vt:lpstr>
      <vt:lpstr>Distriktssenteret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arbeidsverkstad</dc:title>
  <dc:creator>Trude Risnes</dc:creator>
  <cp:keywords>foredrag</cp:keywords>
  <cp:lastModifiedBy>Preben Woll Bostad</cp:lastModifiedBy>
  <cp:revision>6</cp:revision>
  <cp:lastPrinted>2022-08-30T07:58:27Z</cp:lastPrinted>
  <dcterms:created xsi:type="dcterms:W3CDTF">2022-08-29T09:32:28Z</dcterms:created>
  <dcterms:modified xsi:type="dcterms:W3CDTF">2024-01-12T10:22:36Z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0x0101002ABC14BC708E9F41B482FD4B9B8C7F75007F23C10F6E72504CA740903215CD7E31</vt:lpwstr>
  </property>
  <property fmtid="{D5CDD505-2E9C-101B-9397-08002B2CF9AE}" pid="3" name="TaxKeyword">
    <vt:lpwstr>89;#foredrag|b2844960-8fd9-4338-be58-7ac3d2dd9ed8</vt:lpwstr>
  </property>
  <property fmtid="{D5CDD505-2E9C-101B-9397-08002B2CF9AE}" pid="4" name="Order">
    <vt:r8>800</vt:r8>
  </property>
  <property fmtid="{D5CDD505-2E9C-101B-9397-08002B2CF9AE}" pid="5" name="SharedWithUsers">
    <vt:lpwstr>1792;#Anna Hamre</vt:lpwstr>
  </property>
</Properties>
</file>